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2" r:id="rId2"/>
    <p:sldMasterId id="2147483684" r:id="rId3"/>
  </p:sldMasterIdLst>
  <p:notesMasterIdLst>
    <p:notesMasterId r:id="rId37"/>
  </p:notesMasterIdLst>
  <p:sldIdLst>
    <p:sldId id="363" r:id="rId4"/>
    <p:sldId id="348" r:id="rId5"/>
    <p:sldId id="668" r:id="rId6"/>
    <p:sldId id="365" r:id="rId7"/>
    <p:sldId id="647" r:id="rId8"/>
    <p:sldId id="673" r:id="rId9"/>
    <p:sldId id="490" r:id="rId10"/>
    <p:sldId id="651" r:id="rId11"/>
    <p:sldId id="304" r:id="rId12"/>
    <p:sldId id="489" r:id="rId13"/>
    <p:sldId id="653" r:id="rId14"/>
    <p:sldId id="649" r:id="rId15"/>
    <p:sldId id="652" r:id="rId16"/>
    <p:sldId id="482" r:id="rId17"/>
    <p:sldId id="484" r:id="rId18"/>
    <p:sldId id="650" r:id="rId19"/>
    <p:sldId id="660" r:id="rId20"/>
    <p:sldId id="662" r:id="rId21"/>
    <p:sldId id="283" r:id="rId22"/>
    <p:sldId id="481" r:id="rId23"/>
    <p:sldId id="659" r:id="rId24"/>
    <p:sldId id="669" r:id="rId25"/>
    <p:sldId id="670" r:id="rId26"/>
    <p:sldId id="671" r:id="rId27"/>
    <p:sldId id="672" r:id="rId28"/>
    <p:sldId id="656" r:id="rId29"/>
    <p:sldId id="657" r:id="rId30"/>
    <p:sldId id="289" r:id="rId31"/>
    <p:sldId id="661" r:id="rId32"/>
    <p:sldId id="288" r:id="rId33"/>
    <p:sldId id="408" r:id="rId34"/>
    <p:sldId id="648" r:id="rId35"/>
    <p:sldId id="260" r:id="rId36"/>
  </p:sldIdLst>
  <p:sldSz cx="12192000" cy="6858000"/>
  <p:notesSz cx="6858000" cy="9144000"/>
  <p:embeddedFontLst>
    <p:embeddedFont>
      <p:font typeface="양재벨라체M" panose="020B0600000101010101" charset="-127"/>
      <p:regular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타이포_크레파스 M" panose="02020503020101020101" pitchFamily="18" charset="-127"/>
      <p:regular r:id="rId45"/>
    </p:embeddedFont>
  </p:embeddedFont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강 미정" initials="강미" lastIdx="1" clrIdx="0">
    <p:extLst>
      <p:ext uri="{19B8F6BF-5375-455C-9EA6-DF929625EA0E}">
        <p15:presenceInfo xmlns:p15="http://schemas.microsoft.com/office/powerpoint/2012/main" userId="c69ce3f61b4a9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6215" autoAdjust="0"/>
  </p:normalViewPr>
  <p:slideViewPr>
    <p:cSldViewPr snapToGrid="0">
      <p:cViewPr varScale="1">
        <p:scale>
          <a:sx n="109" d="100"/>
          <a:sy n="109" d="100"/>
        </p:scale>
        <p:origin x="924" y="102"/>
      </p:cViewPr>
      <p:guideLst>
        <p:guide orient="horz" pos="2546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6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6B69-D2DA-CF09-39F7-C990AA83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6E886B-3CBA-0000-B478-A725D24D5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D486597-6628-7FB8-15C6-70560D79E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C6823E-4DBE-194C-828E-DC4F83801E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69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9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0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3531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060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689" r:id="rId3"/>
    <p:sldLayoutId id="2147483712" r:id="rId4"/>
    <p:sldLayoutId id="2147483713" r:id="rId5"/>
    <p:sldLayoutId id="2147483714" r:id="rId6"/>
    <p:sldLayoutId id="2147483720" r:id="rId7"/>
    <p:sldLayoutId id="2147483721" r:id="rId8"/>
    <p:sldLayoutId id="2147483724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76512" y="3198554"/>
            <a:ext cx="7724875" cy="15863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solidFill>
                  <a:srgbClr val="7030A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일차의료에서의</a:t>
            </a:r>
            <a:endParaRPr lang="en-US" altLang="ko-KR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우울장애 대상자와의 효과적인 의사소통</a:t>
            </a:r>
            <a:endParaRPr lang="en-US" b="1" dirty="0">
              <a:solidFill>
                <a:srgbClr val="FF000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06174" y="5800966"/>
            <a:ext cx="7724875" cy="43204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을지대학교 강미정</a:t>
            </a:r>
            <a:endParaRPr lang="en-US" altLang="ko-KR" sz="2800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4467125" y="121909"/>
            <a:ext cx="7724875" cy="432048"/>
          </a:xfrm>
          <a:prstGeom prst="rect">
            <a:avLst/>
          </a:prstGeom>
        </p:spPr>
        <p:txBody>
          <a:bodyPr anchor="ctr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2026 </a:t>
            </a:r>
            <a:r>
              <a:rPr lang="ko-KR" altLang="en-US" b="1" dirty="0" err="1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임상우울증학회</a:t>
            </a:r>
            <a:r>
              <a:rPr lang="ko-KR" altLang="en-US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 춘계학술대회</a:t>
            </a:r>
            <a:endParaRPr lang="en-US" altLang="ko-KR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768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57268" y="2638571"/>
            <a:ext cx="7170640" cy="15863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ko-KR" altLang="en-US" sz="48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효과적인 의사소통 </a:t>
            </a:r>
            <a:r>
              <a:rPr lang="ko-KR" altLang="en-US" sz="4800" b="1" dirty="0" err="1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꿀팁</a:t>
            </a:r>
            <a:r>
              <a:rPr lang="en-US" altLang="ko-KR" sz="48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!</a:t>
            </a:r>
            <a:endParaRPr lang="en-US" sz="4800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1056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우울장애 대상자를 위한 의사소통 기법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375E8F7B-CF9C-419F-B781-91F603D39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05" y="2186088"/>
            <a:ext cx="5387058" cy="411131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경청 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Active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Listening)</a:t>
            </a:r>
            <a:endParaRPr kumimoji="0"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공감</a:t>
            </a:r>
            <a:r>
              <a:rPr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(Empathy)</a:t>
            </a: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감정반영 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(Reflection)</a:t>
            </a: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개방형 질문 </a:t>
            </a:r>
            <a:r>
              <a:rPr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(Open question)</a:t>
            </a: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탐색 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(Exploring)</a:t>
            </a:r>
          </a:p>
        </p:txBody>
      </p:sp>
      <p:sp>
        <p:nvSpPr>
          <p:cNvPr id="4" name="텍스트 개체 틀 6">
            <a:extLst>
              <a:ext uri="{FF2B5EF4-FFF2-40B4-BE49-F238E27FC236}">
                <a16:creationId xmlns:a16="http://schemas.microsoft.com/office/drawing/2014/main" id="{6388C45B-D9E1-79BC-3B5D-C89BC40EA28A}"/>
              </a:ext>
            </a:extLst>
          </p:cNvPr>
          <p:cNvSpPr txBox="1">
            <a:spLocks/>
          </p:cNvSpPr>
          <p:nvPr/>
        </p:nvSpPr>
        <p:spPr bwMode="auto">
          <a:xfrm>
            <a:off x="1945727" y="1199073"/>
            <a:ext cx="970347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defRPr/>
            </a:pPr>
            <a:r>
              <a:rPr lang="ko-KR" altLang="en-US" sz="2800" b="1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문제해결이 아니라 대상자의 감정을 이해하는 것이 중요하다</a:t>
            </a:r>
            <a:r>
              <a:rPr lang="en-US" altLang="ko-KR" sz="2800" b="1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.</a:t>
            </a:r>
            <a:endParaRPr lang="ko-KR" altLang="en-US" sz="2800" b="1" kern="0" dirty="0">
              <a:solidFill>
                <a:srgbClr val="00206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5" name="자유형 25">
            <a:extLst>
              <a:ext uri="{FF2B5EF4-FFF2-40B4-BE49-F238E27FC236}">
                <a16:creationId xmlns:a16="http://schemas.microsoft.com/office/drawing/2014/main" id="{5E5DDC9D-ADE9-80A3-C01A-79F70586FA0E}"/>
              </a:ext>
            </a:extLst>
          </p:cNvPr>
          <p:cNvSpPr/>
          <p:nvPr/>
        </p:nvSpPr>
        <p:spPr>
          <a:xfrm flipV="1">
            <a:off x="2211161" y="2981838"/>
            <a:ext cx="5832844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 27">
            <a:extLst>
              <a:ext uri="{FF2B5EF4-FFF2-40B4-BE49-F238E27FC236}">
                <a16:creationId xmlns:a16="http://schemas.microsoft.com/office/drawing/2014/main" id="{F090E395-439E-D39B-31D4-3F373BB310E1}"/>
              </a:ext>
            </a:extLst>
          </p:cNvPr>
          <p:cNvSpPr/>
          <p:nvPr/>
        </p:nvSpPr>
        <p:spPr>
          <a:xfrm flipV="1">
            <a:off x="2211161" y="3892508"/>
            <a:ext cx="5832844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 29">
            <a:extLst>
              <a:ext uri="{FF2B5EF4-FFF2-40B4-BE49-F238E27FC236}">
                <a16:creationId xmlns:a16="http://schemas.microsoft.com/office/drawing/2014/main" id="{1931DA34-1DDD-D9AA-A3D9-BE62019EC934}"/>
              </a:ext>
            </a:extLst>
          </p:cNvPr>
          <p:cNvSpPr/>
          <p:nvPr/>
        </p:nvSpPr>
        <p:spPr>
          <a:xfrm flipV="1">
            <a:off x="2211161" y="4803178"/>
            <a:ext cx="5832844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30">
            <a:extLst>
              <a:ext uri="{FF2B5EF4-FFF2-40B4-BE49-F238E27FC236}">
                <a16:creationId xmlns:a16="http://schemas.microsoft.com/office/drawing/2014/main" id="{872C8437-B077-E7A7-45D4-1B7790E461C8}"/>
              </a:ext>
            </a:extLst>
          </p:cNvPr>
          <p:cNvSpPr/>
          <p:nvPr/>
        </p:nvSpPr>
        <p:spPr>
          <a:xfrm flipV="1">
            <a:off x="2211161" y="5713848"/>
            <a:ext cx="5832844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82D671C1-AAEB-FD43-C174-C7BEF5239A02}"/>
              </a:ext>
            </a:extLst>
          </p:cNvPr>
          <p:cNvSpPr/>
          <p:nvPr/>
        </p:nvSpPr>
        <p:spPr>
          <a:xfrm>
            <a:off x="2173101" y="3173392"/>
            <a:ext cx="534930" cy="573285"/>
          </a:xfrm>
          <a:prstGeom prst="teardrop">
            <a:avLst/>
          </a:prstGeom>
          <a:solidFill>
            <a:schemeClr val="accent3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DAB74690-6E5F-6A01-E0BC-5BC81A54B402}"/>
              </a:ext>
            </a:extLst>
          </p:cNvPr>
          <p:cNvSpPr/>
          <p:nvPr/>
        </p:nvSpPr>
        <p:spPr>
          <a:xfrm>
            <a:off x="2173100" y="4084063"/>
            <a:ext cx="534930" cy="573285"/>
          </a:xfrm>
          <a:prstGeom prst="teardrop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DCB625-3BA7-FFB6-4DE5-8832549F71CB}"/>
              </a:ext>
            </a:extLst>
          </p:cNvPr>
          <p:cNvSpPr/>
          <p:nvPr/>
        </p:nvSpPr>
        <p:spPr>
          <a:xfrm>
            <a:off x="2173099" y="4994734"/>
            <a:ext cx="534930" cy="573285"/>
          </a:xfrm>
          <a:prstGeom prst="teardrop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7407FCD9-9F77-C763-44E6-2FB5471FDFFC}"/>
              </a:ext>
            </a:extLst>
          </p:cNvPr>
          <p:cNvSpPr/>
          <p:nvPr/>
        </p:nvSpPr>
        <p:spPr>
          <a:xfrm>
            <a:off x="2173098" y="5905404"/>
            <a:ext cx="534930" cy="573285"/>
          </a:xfrm>
          <a:prstGeom prst="teardrop">
            <a:avLst/>
          </a:prstGeom>
          <a:solidFill>
            <a:schemeClr val="accent6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758D757F-E986-6744-6799-54E61DC001B8}"/>
              </a:ext>
            </a:extLst>
          </p:cNvPr>
          <p:cNvSpPr/>
          <p:nvPr/>
        </p:nvSpPr>
        <p:spPr>
          <a:xfrm>
            <a:off x="2165284" y="2262721"/>
            <a:ext cx="534930" cy="573285"/>
          </a:xfrm>
          <a:prstGeom prst="teardrop">
            <a:avLst/>
          </a:prstGeom>
          <a:solidFill>
            <a:schemeClr val="accent4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07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당신의 이야기를 듣고 있어요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D99E0ADA-B981-40DF-9853-B29959C4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985" y="1328558"/>
            <a:ext cx="10321699" cy="279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우울증 대상자와의 소통에서 가장 중요한 것은 </a:t>
            </a: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진심 어린 경청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말의 내용 뿐 아니라 표정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목소리 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몸짓 등 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비언어적 신호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에도 주의를 기울여야 합니다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환자가 스스로를 표현할 수 있도록 </a:t>
            </a: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공간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만들어주세요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ko-KR" altLang="en-US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784B31A6-AE93-78C8-3E6C-3FB1EAF6F3A8}"/>
              </a:ext>
            </a:extLst>
          </p:cNvPr>
          <p:cNvSpPr/>
          <p:nvPr/>
        </p:nvSpPr>
        <p:spPr>
          <a:xfrm>
            <a:off x="434552" y="3720230"/>
            <a:ext cx="3527690" cy="2899775"/>
          </a:xfrm>
          <a:prstGeom prst="roundRect">
            <a:avLst>
              <a:gd name="adj" fmla="val 596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FC000"/>
            </a:solidFill>
            <a:prstDash val="solid"/>
          </a:ln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84C7AD4-BF1F-3C1A-EA52-69E84D376A90}"/>
              </a:ext>
            </a:extLst>
          </p:cNvPr>
          <p:cNvSpPr/>
          <p:nvPr/>
        </p:nvSpPr>
        <p:spPr>
          <a:xfrm>
            <a:off x="808015" y="3945839"/>
            <a:ext cx="2076219" cy="512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🎧</a:t>
            </a:r>
            <a:r>
              <a:rPr lang="en-US" sz="19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 </a:t>
            </a:r>
            <a:r>
              <a:rPr lang="en-US" sz="19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능동적 경청</a:t>
            </a:r>
            <a:endParaRPr lang="en-US" sz="19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4C005E53-A91D-E15A-BE48-A32B5DF82006}"/>
              </a:ext>
            </a:extLst>
          </p:cNvPr>
          <p:cNvSpPr/>
          <p:nvPr/>
        </p:nvSpPr>
        <p:spPr>
          <a:xfrm>
            <a:off x="808015" y="4388480"/>
            <a:ext cx="3201628" cy="1501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환자의 말을 중간에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끊지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않고</a:t>
            </a:r>
            <a:endParaRPr lang="en-US" sz="1550" dirty="0">
              <a:solidFill>
                <a:srgbClr val="272525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ato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끝까지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듣습니다.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눈 맞춤을 유지하고,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고개를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끄덕이며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"계속 말씀해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주세요"라고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격려합니다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  <a:endParaRPr lang="en-US" sz="15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4E451AE1-1F53-698D-93A4-A687D738C696}"/>
              </a:ext>
            </a:extLst>
          </p:cNvPr>
          <p:cNvSpPr/>
          <p:nvPr/>
        </p:nvSpPr>
        <p:spPr>
          <a:xfrm>
            <a:off x="4439789" y="3740690"/>
            <a:ext cx="3527790" cy="2899775"/>
          </a:xfrm>
          <a:prstGeom prst="roundRect">
            <a:avLst>
              <a:gd name="adj" fmla="val 596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FC000"/>
            </a:solidFill>
            <a:prstDash val="solid"/>
          </a:ln>
        </p:spPr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CC7DBA32-7401-1777-2E2F-F5FF65D3B06F}"/>
              </a:ext>
            </a:extLst>
          </p:cNvPr>
          <p:cNvSpPr/>
          <p:nvPr/>
        </p:nvSpPr>
        <p:spPr>
          <a:xfrm>
            <a:off x="4776988" y="4408940"/>
            <a:ext cx="3100131" cy="1772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"왜 그렇게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생각해요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?“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"그럴 이유가 없잖아요"와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같은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평가적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반응은 금물입니다.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ko-KR" alt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대상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자의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감정을 있는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그대로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인정하고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수용합니다.</a:t>
            </a:r>
            <a:endParaRPr lang="en-US" sz="15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1FCDAC68-8017-49DD-8B3F-A170A73F7CF2}"/>
              </a:ext>
            </a:extLst>
          </p:cNvPr>
          <p:cNvSpPr/>
          <p:nvPr/>
        </p:nvSpPr>
        <p:spPr>
          <a:xfrm>
            <a:off x="8422140" y="3720230"/>
            <a:ext cx="3527690" cy="2899775"/>
          </a:xfrm>
          <a:prstGeom prst="roundRect">
            <a:avLst>
              <a:gd name="adj" fmla="val 596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FC000"/>
            </a:solidFill>
            <a:prstDash val="solid"/>
          </a:ln>
        </p:spPr>
      </p:sp>
      <p:sp>
        <p:nvSpPr>
          <p:cNvPr id="11" name="Text 12">
            <a:extLst>
              <a:ext uri="{FF2B5EF4-FFF2-40B4-BE49-F238E27FC236}">
                <a16:creationId xmlns:a16="http://schemas.microsoft.com/office/drawing/2014/main" id="{D55480DE-0022-59BC-F485-820D8FBECE37}"/>
              </a:ext>
            </a:extLst>
          </p:cNvPr>
          <p:cNvSpPr/>
          <p:nvPr/>
        </p:nvSpPr>
        <p:spPr>
          <a:xfrm>
            <a:off x="8759338" y="3945839"/>
            <a:ext cx="2076219" cy="512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💬</a:t>
            </a:r>
            <a:r>
              <a:rPr lang="en-US" sz="19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 </a:t>
            </a:r>
            <a:r>
              <a:rPr lang="en-US" sz="19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공감 표현 예시</a:t>
            </a:r>
            <a:endParaRPr lang="en-US" sz="19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B60EEF55-D284-5AE7-DE9A-475342292D0D}"/>
              </a:ext>
            </a:extLst>
          </p:cNvPr>
          <p:cNvSpPr/>
          <p:nvPr/>
        </p:nvSpPr>
        <p:spPr>
          <a:xfrm>
            <a:off x="8759338" y="4388480"/>
            <a:ext cx="3190492" cy="225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"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정말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힘드셨겠어요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“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"그 상황에서 얼마나 답답하셨을지 이해해요"와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같은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공감적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언어로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ko-KR" alt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대상자가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혼자가</a:t>
            </a:r>
            <a:r>
              <a:rPr 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ko-KR" altLang="en-US" sz="15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아님을 </a:t>
            </a:r>
            <a:r>
              <a:rPr lang="ko-KR" altLang="en-US" sz="15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느낄도록</a:t>
            </a:r>
            <a:endParaRPr lang="en-US" altLang="ko-KR" sz="1550" dirty="0">
              <a:solidFill>
                <a:srgbClr val="272525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ato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ko-KR" altLang="en-US" sz="15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도와야합니다</a:t>
            </a:r>
            <a:r>
              <a:rPr lang="en-US" altLang="ko-KR" sz="15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sz="15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14D1F197-34B2-6F4D-54E5-DCC9C212E7EE}"/>
              </a:ext>
            </a:extLst>
          </p:cNvPr>
          <p:cNvSpPr/>
          <p:nvPr/>
        </p:nvSpPr>
        <p:spPr>
          <a:xfrm>
            <a:off x="4908512" y="3988079"/>
            <a:ext cx="2076219" cy="371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🚫</a:t>
            </a:r>
            <a:r>
              <a:rPr lang="en-US" sz="19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 </a:t>
            </a:r>
            <a:r>
              <a:rPr lang="en-US" sz="19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판단 금지</a:t>
            </a:r>
            <a:endParaRPr lang="en-US" sz="19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3413A9C-20D5-E74D-D703-89A0DA837FE7}"/>
              </a:ext>
            </a:extLst>
          </p:cNvPr>
          <p:cNvSpPr/>
          <p:nvPr/>
        </p:nvSpPr>
        <p:spPr>
          <a:xfrm>
            <a:off x="1518302" y="1328558"/>
            <a:ext cx="9858945" cy="22327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84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Listening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375E8F7B-CF9C-419F-B781-91F603D39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17" y="1538708"/>
            <a:ext cx="9542357" cy="392722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기자 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</a:t>
            </a: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기도드릴 때 하나님께 뭐라고 말하시나요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kumimoji="0"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테레사 </a:t>
            </a:r>
            <a:r>
              <a:rPr kumimoji="0"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I listen.</a:t>
            </a: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기자 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</a:t>
            </a: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그럼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하나님은 뭐라고 말씀하시나요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kumimoji="0"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테레사 </a:t>
            </a:r>
            <a:r>
              <a:rPr kumimoji="0"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He listens.</a:t>
            </a:r>
          </a:p>
        </p:txBody>
      </p:sp>
    </p:spTree>
    <p:extLst>
      <p:ext uri="{BB962C8B-B14F-4D97-AF65-F5344CB8AC3E}">
        <p14:creationId xmlns:p14="http://schemas.microsoft.com/office/powerpoint/2010/main" val="207188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경청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3" name="내용 개체 틀 9">
            <a:extLst>
              <a:ext uri="{FF2B5EF4-FFF2-40B4-BE49-F238E27FC236}">
                <a16:creationId xmlns:a16="http://schemas.microsoft.com/office/drawing/2014/main" id="{34BC469A-64D1-44BB-9FCA-A23084157F1F}"/>
              </a:ext>
            </a:extLst>
          </p:cNvPr>
          <p:cNvSpPr txBox="1">
            <a:spLocks/>
          </p:cNvSpPr>
          <p:nvPr/>
        </p:nvSpPr>
        <p:spPr>
          <a:xfrm>
            <a:off x="2000929" y="2137535"/>
            <a:ext cx="7804923" cy="3312368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경청은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귀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로만 하는 것이 아니다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눈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으로도 하고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으로도 하고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으로도 하는 것이다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상대의 말에 귀 기울이고 있음을 계속 표현하라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몸짓과 눈빛으로 반응을 보이라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ko-KR" sz="7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ko-KR" sz="7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br>
              <a:rPr lang="en-US" altLang="ko-KR" sz="7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ko-KR" altLang="en-US" sz="7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D99E0ADA-B981-40DF-9853-B29959C4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985" y="1328558"/>
            <a:ext cx="103216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ko-KR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' </a:t>
            </a:r>
            <a:r>
              <a:rPr kumimoji="0" lang="ko-KR" altLang="en-US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귀 기울여 잘 들으면</a:t>
            </a:r>
            <a:r>
              <a:rPr kumimoji="0" lang="en-US" altLang="ko-KR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2400" b="1" dirty="0" err="1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以聽</a:t>
            </a:r>
            <a:r>
              <a:rPr kumimoji="0" lang="en-US" altLang="ko-KR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kumimoji="0" lang="ko-KR" altLang="en-US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 사람의 마음을 얻을 수 있다</a:t>
            </a:r>
            <a:r>
              <a:rPr kumimoji="0" lang="en-US" altLang="ko-KR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得心</a:t>
            </a:r>
            <a:r>
              <a:rPr kumimoji="0" lang="en-US" altLang="ko-KR" sz="2400" b="1" dirty="0">
                <a:solidFill>
                  <a:srgbClr val="FF5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)'</a:t>
            </a:r>
            <a:endParaRPr kumimoji="0" lang="ko-KR" altLang="en-US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Picture 2" descr="경청에 대한 이미지 검색결과">
            <a:extLst>
              <a:ext uri="{FF2B5EF4-FFF2-40B4-BE49-F238E27FC236}">
                <a16:creationId xmlns:a16="http://schemas.microsoft.com/office/drawing/2014/main" id="{CA268A08-D30E-83C4-D40E-086D15C0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494" y="2211682"/>
            <a:ext cx="3130245" cy="24346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779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공감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369923A-FCFD-4D9D-AC84-5618BEBE92B6}"/>
              </a:ext>
            </a:extLst>
          </p:cNvPr>
          <p:cNvSpPr txBox="1">
            <a:spLocks/>
          </p:cNvSpPr>
          <p:nvPr/>
        </p:nvSpPr>
        <p:spPr>
          <a:xfrm>
            <a:off x="1954370" y="1161256"/>
            <a:ext cx="10089827" cy="2017373"/>
          </a:xfrm>
          <a:prstGeom prst="rect">
            <a:avLst/>
          </a:prstGeom>
        </p:spPr>
        <p:txBody>
          <a:bodyPr anchor="b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ko-KR" altLang="en-US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공감이란</a:t>
            </a:r>
            <a:r>
              <a:rPr lang="en-US" altLang="ko-KR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? 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     상대방의 입장에서 상대방의 세계를 지각하고 있음을 보여주는</a:t>
            </a: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    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 의사소통의 상태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, 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즉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, 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상대방의 마음을 알아주는 것이다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.</a:t>
            </a:r>
            <a:endParaRPr lang="ko-KR" altLang="en-US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</p:txBody>
      </p:sp>
      <p:pic>
        <p:nvPicPr>
          <p:cNvPr id="8" name="내용 개체 틀 6" descr="키.jpg">
            <a:extLst>
              <a:ext uri="{FF2B5EF4-FFF2-40B4-BE49-F238E27FC236}">
                <a16:creationId xmlns:a16="http://schemas.microsoft.com/office/drawing/2014/main" id="{C57BDC13-9812-4208-A028-8B07B6030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3808" y="3278490"/>
            <a:ext cx="3552342" cy="2445119"/>
          </a:xfrm>
          <a:prstGeom prst="rect">
            <a:avLst/>
          </a:prstGeom>
        </p:spPr>
      </p:pic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4DF70664-249D-4BF9-91C8-A0DB7036DA0C}"/>
              </a:ext>
            </a:extLst>
          </p:cNvPr>
          <p:cNvSpPr txBox="1">
            <a:spLocks/>
          </p:cNvSpPr>
          <p:nvPr/>
        </p:nvSpPr>
        <p:spPr bwMode="auto">
          <a:xfrm>
            <a:off x="3735977" y="3575358"/>
            <a:ext cx="7376160" cy="292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kumimoji="0" lang="en-US" altLang="ko-KR" sz="28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33400" indent="-533400" algn="r" eaLnBrk="1" hangingPunct="1">
              <a:lnSpc>
                <a:spcPct val="1500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kumimoji="0" lang="ko-KR" altLang="en-US" sz="2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공감에 필요한 능력</a:t>
            </a:r>
            <a:endParaRPr kumimoji="0"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  <a:p>
            <a:pPr marL="533400" indent="-533400" algn="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     상대방의 행동을 관찰하며 정보를 얻는 인지적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  <a:p>
            <a:pPr marL="533400" indent="-533400" algn="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상대방의 감정을 민감하게 파악하는 정서적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  <a:p>
            <a:pPr marL="533400" indent="-533400" algn="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rPr>
              <a:t>상대방의 언어와 반응에 초점을 두는 의사소통적</a:t>
            </a:r>
            <a:endParaRPr kumimoji="0" lang="ko-KR" altLang="en-US" sz="28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420245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침묵 속의 대화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: </a:t>
            </a: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말하지 않아도 전해지는 마음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D99E0ADA-B981-40DF-9853-B29959C4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672" y="1115782"/>
            <a:ext cx="10321699" cy="279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지지가 말로 이루어질 필요는 없습니다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대상자가 말하기 어려워할 때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억지로 캐묻거나 대화를 강요하는 것은 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오히려 역효과를 낳을 수 있습니다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함께 있어주는 것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자체가 강력한 치료적 개입입니다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ko-KR" altLang="en-US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78D866A7-7C5D-8661-C189-2D8405BEDC8E}"/>
              </a:ext>
            </a:extLst>
          </p:cNvPr>
          <p:cNvSpPr/>
          <p:nvPr/>
        </p:nvSpPr>
        <p:spPr>
          <a:xfrm>
            <a:off x="2523995" y="3389590"/>
            <a:ext cx="3976430" cy="1912858"/>
          </a:xfrm>
          <a:prstGeom prst="roundRect">
            <a:avLst>
              <a:gd name="adj" fmla="val 4647"/>
            </a:avLst>
          </a:prstGeom>
          <a:solidFill>
            <a:srgbClr val="E8E8E3"/>
          </a:solidFill>
          <a:ln w="7620">
            <a:solidFill>
              <a:srgbClr val="FFC000"/>
            </a:solidFill>
            <a:prstDash val="solid"/>
          </a:ln>
        </p:spPr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A44DB554-0C65-16BE-9097-45F039E0A926}"/>
              </a:ext>
            </a:extLst>
          </p:cNvPr>
          <p:cNvSpPr/>
          <p:nvPr/>
        </p:nvSpPr>
        <p:spPr>
          <a:xfrm>
            <a:off x="2978283" y="3595568"/>
            <a:ext cx="26814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조용한 동반자 되기</a:t>
            </a:r>
            <a:endParaRPr lang="en-US" sz="195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4AF96864-8CB7-B1B6-FD03-4B67C8D083D9}"/>
              </a:ext>
            </a:extLst>
          </p:cNvPr>
          <p:cNvSpPr/>
          <p:nvPr/>
        </p:nvSpPr>
        <p:spPr>
          <a:xfrm>
            <a:off x="2693097" y="4024788"/>
            <a:ext cx="36534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말없이 같은 공간에 앉아 있거나,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조용히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차 한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잔을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주는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것만으로도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ko-KR" alt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대상자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는 자신이 소중히 여겨진다고 느낍니다.</a:t>
            </a:r>
            <a:endParaRPr lang="en-US" sz="15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Shape 5">
            <a:extLst>
              <a:ext uri="{FF2B5EF4-FFF2-40B4-BE49-F238E27FC236}">
                <a16:creationId xmlns:a16="http://schemas.microsoft.com/office/drawing/2014/main" id="{8DFEC89C-89AE-4BC3-7AB0-B24C13F462DF}"/>
              </a:ext>
            </a:extLst>
          </p:cNvPr>
          <p:cNvSpPr/>
          <p:nvPr/>
        </p:nvSpPr>
        <p:spPr>
          <a:xfrm>
            <a:off x="6545717" y="3389590"/>
            <a:ext cx="3976430" cy="1912858"/>
          </a:xfrm>
          <a:prstGeom prst="roundRect">
            <a:avLst>
              <a:gd name="adj" fmla="val 4647"/>
            </a:avLst>
          </a:prstGeom>
          <a:solidFill>
            <a:srgbClr val="E8E8E3"/>
          </a:solidFill>
          <a:ln w="7620">
            <a:solidFill>
              <a:srgbClr val="FFC000"/>
            </a:solidFill>
            <a:prstDash val="solid"/>
          </a:ln>
        </p:spPr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2179CB26-3A60-AC16-14F6-F52EDD28F4E0}"/>
              </a:ext>
            </a:extLst>
          </p:cNvPr>
          <p:cNvSpPr/>
          <p:nvPr/>
        </p:nvSpPr>
        <p:spPr>
          <a:xfrm>
            <a:off x="6855672" y="3595568"/>
            <a:ext cx="26814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비언어적 접촉</a:t>
            </a:r>
            <a:endParaRPr lang="en-US" sz="195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9F35AF6E-C9AB-F9B3-2599-BE725BC0ABD9}"/>
              </a:ext>
            </a:extLst>
          </p:cNvPr>
          <p:cNvSpPr/>
          <p:nvPr/>
        </p:nvSpPr>
        <p:spPr>
          <a:xfrm>
            <a:off x="6738030" y="4024788"/>
            <a:ext cx="378411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문화적 맥락과 환자의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동의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하에</a:t>
            </a:r>
            <a:endParaRPr lang="en-US" sz="15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a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손을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잡거나 어깨를 토닥이는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등의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신체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접촉은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말보다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더 깊은 안정감을 줄 수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있습니</a:t>
            </a:r>
            <a:r>
              <a:rPr lang="ko-KR" alt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다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  <a:endParaRPr lang="en-US" sz="15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FCE10FF3-4655-9FDD-A55C-75108A530850}"/>
              </a:ext>
            </a:extLst>
          </p:cNvPr>
          <p:cNvSpPr/>
          <p:nvPr/>
        </p:nvSpPr>
        <p:spPr>
          <a:xfrm>
            <a:off x="2523994" y="5381744"/>
            <a:ext cx="7998153" cy="1476256"/>
          </a:xfrm>
          <a:prstGeom prst="roundRect">
            <a:avLst>
              <a:gd name="adj" fmla="val 5647"/>
            </a:avLst>
          </a:prstGeom>
          <a:solidFill>
            <a:srgbClr val="E8E8E3"/>
          </a:solidFill>
          <a:ln w="7620">
            <a:solidFill>
              <a:srgbClr val="FFC000"/>
            </a:solidFill>
            <a:prstDash val="solid"/>
          </a:ln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3A64A81C-EEFF-695B-8B56-1F1C556A43E2}"/>
              </a:ext>
            </a:extLst>
          </p:cNvPr>
          <p:cNvSpPr/>
          <p:nvPr/>
        </p:nvSpPr>
        <p:spPr>
          <a:xfrm>
            <a:off x="2878074" y="5612605"/>
            <a:ext cx="26814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압박 없는 공간 제공</a:t>
            </a:r>
            <a:endParaRPr lang="en-US" sz="195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35D2EDEB-5447-E0C3-0081-4DEEA8D7FE3A}"/>
              </a:ext>
            </a:extLst>
          </p:cNvPr>
          <p:cNvSpPr/>
          <p:nvPr/>
        </p:nvSpPr>
        <p:spPr>
          <a:xfrm>
            <a:off x="2693097" y="6004151"/>
            <a:ext cx="77219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"말하고 싶을 때 언제든지 여기 있을게요"라는 메시지를 전달하며,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ko-KR" alt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대상자가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스스로 준비될 때까지 </a:t>
            </a:r>
            <a:r>
              <a:rPr lang="en-US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기다려주는</a:t>
            </a: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ko-KR" alt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여유가 필요합니다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  <a:endParaRPr lang="en-US" sz="15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5F6AA9-C525-5723-8DFA-15FE19EF4057}"/>
              </a:ext>
            </a:extLst>
          </p:cNvPr>
          <p:cNvSpPr/>
          <p:nvPr/>
        </p:nvSpPr>
        <p:spPr>
          <a:xfrm>
            <a:off x="1500717" y="1199073"/>
            <a:ext cx="9858945" cy="22327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5320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희망을 심는 언어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: </a:t>
            </a: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긍정적이고 구체적인 격려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D99E0ADA-B981-40DF-9853-B29959C4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672" y="1115782"/>
            <a:ext cx="10563742" cy="279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우울장애 대상자에게는 거창한 위로보다 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현실에 기반한 구체적인 격려가 훨씬 효과적입니다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막연한 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 잘 될 거야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지금 이 순간 환자가 이루어 낸 작은 변화를 함께 알아차리고 축하해 주세요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ko-KR" altLang="en-US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78D866A7-7C5D-8661-C189-2D8405BEDC8E}"/>
              </a:ext>
            </a:extLst>
          </p:cNvPr>
          <p:cNvSpPr/>
          <p:nvPr/>
        </p:nvSpPr>
        <p:spPr>
          <a:xfrm>
            <a:off x="1689905" y="3389590"/>
            <a:ext cx="4406095" cy="1912858"/>
          </a:xfrm>
          <a:prstGeom prst="roundRect">
            <a:avLst>
              <a:gd name="adj" fmla="val 4647"/>
            </a:avLst>
          </a:prstGeom>
          <a:solidFill>
            <a:srgbClr val="E8E8E3"/>
          </a:solidFill>
          <a:ln w="7620">
            <a:solidFill>
              <a:srgbClr val="FFC000"/>
            </a:solidFill>
            <a:prstDash val="solid"/>
          </a:ln>
        </p:spPr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A44DB554-0C65-16BE-9097-45F039E0A926}"/>
              </a:ext>
            </a:extLst>
          </p:cNvPr>
          <p:cNvSpPr/>
          <p:nvPr/>
        </p:nvSpPr>
        <p:spPr>
          <a:xfrm>
            <a:off x="1896830" y="3568413"/>
            <a:ext cx="26814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ko-KR" altLang="en-US" sz="195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효과적인 격려 표현</a:t>
            </a:r>
            <a:endParaRPr lang="en-US" sz="195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4AF96864-8CB7-B1B6-FD03-4B67C8D083D9}"/>
              </a:ext>
            </a:extLst>
          </p:cNvPr>
          <p:cNvSpPr/>
          <p:nvPr/>
        </p:nvSpPr>
        <p:spPr>
          <a:xfrm>
            <a:off x="1794188" y="3896078"/>
            <a:ext cx="45646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오늘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밖에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나오셨네요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정말대단해요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endParaRPr lang="en-US" altLang="ko-KR" sz="1550" dirty="0">
              <a:solidFill>
                <a:srgbClr val="002060"/>
              </a:solidFill>
            </a:endParaRPr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어제보다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조금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더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드셨군요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잘하고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계세요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endParaRPr lang="en-US" altLang="ko-KR" sz="1550" dirty="0">
              <a:solidFill>
                <a:srgbClr val="002060"/>
              </a:solidFill>
            </a:endParaRPr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작은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변화지만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분명히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나아지고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있어요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endParaRPr lang="en-US" altLang="ko-KR" sz="1550" dirty="0">
              <a:solidFill>
                <a:srgbClr val="002060"/>
              </a:solidFill>
            </a:endParaRPr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구체적인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행동을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언급하며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성취감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강화</a:t>
            </a:r>
            <a:endParaRPr lang="en-US" altLang="ko-KR" sz="1550" dirty="0">
              <a:solidFill>
                <a:srgbClr val="002060"/>
              </a:solidFill>
            </a:endParaRPr>
          </a:p>
        </p:txBody>
      </p:sp>
      <p:sp>
        <p:nvSpPr>
          <p:cNvPr id="16" name="Shape 5">
            <a:extLst>
              <a:ext uri="{FF2B5EF4-FFF2-40B4-BE49-F238E27FC236}">
                <a16:creationId xmlns:a16="http://schemas.microsoft.com/office/drawing/2014/main" id="{8DFEC89C-89AE-4BC3-7AB0-B24C13F462DF}"/>
              </a:ext>
            </a:extLst>
          </p:cNvPr>
          <p:cNvSpPr/>
          <p:nvPr/>
        </p:nvSpPr>
        <p:spPr>
          <a:xfrm>
            <a:off x="6302924" y="3407175"/>
            <a:ext cx="4703403" cy="1912858"/>
          </a:xfrm>
          <a:prstGeom prst="roundRect">
            <a:avLst>
              <a:gd name="adj" fmla="val 4647"/>
            </a:avLst>
          </a:prstGeom>
          <a:solidFill>
            <a:srgbClr val="E8E8E3"/>
          </a:solidFill>
          <a:ln w="7620">
            <a:solidFill>
              <a:srgbClr val="FFC000"/>
            </a:solidFill>
            <a:prstDash val="solid"/>
          </a:ln>
        </p:spPr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2179CB26-3A60-AC16-14F6-F52EDD28F4E0}"/>
              </a:ext>
            </a:extLst>
          </p:cNvPr>
          <p:cNvSpPr/>
          <p:nvPr/>
        </p:nvSpPr>
        <p:spPr>
          <a:xfrm>
            <a:off x="6612880" y="3613153"/>
            <a:ext cx="29743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ko-KR" altLang="en-US" sz="195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격려의 핵심 원칙</a:t>
            </a:r>
            <a:endParaRPr lang="en-US" sz="195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9F35AF6E-C9AB-F9B3-2599-BE725BC0ABD9}"/>
              </a:ext>
            </a:extLst>
          </p:cNvPr>
          <p:cNvSpPr/>
          <p:nvPr/>
        </p:nvSpPr>
        <p:spPr>
          <a:xfrm>
            <a:off x="6463118" y="3985022"/>
            <a:ext cx="45646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현재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ko-KR" altLang="en-US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대상자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가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보여주는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b="1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작은</a:t>
            </a:r>
            <a:r>
              <a:rPr lang="en-US" altLang="ko-KR" sz="1550" b="1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b="1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성취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에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주목하세요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미래에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대한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막연한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낙관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대신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</a:p>
          <a:p>
            <a:pPr>
              <a:lnSpc>
                <a:spcPts val="2500"/>
              </a:lnSpc>
            </a:pP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오늘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이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순간의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변화를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함께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인식하고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인정하는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것이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자기효능감을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높이고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회복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동기를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강화합니다</a:t>
            </a:r>
            <a:r>
              <a:rPr lang="en-US" altLang="ko-KR" sz="155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altLang="ko-KR" sz="1550" dirty="0">
              <a:solidFill>
                <a:srgbClr val="002060"/>
              </a:solidFill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  <a:endParaRPr lang="en-US" sz="15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FCE10FF3-4655-9FDD-A55C-75108A530850}"/>
              </a:ext>
            </a:extLst>
          </p:cNvPr>
          <p:cNvSpPr/>
          <p:nvPr/>
        </p:nvSpPr>
        <p:spPr>
          <a:xfrm>
            <a:off x="2523994" y="5381744"/>
            <a:ext cx="6532083" cy="1476256"/>
          </a:xfrm>
          <a:prstGeom prst="roundRect">
            <a:avLst>
              <a:gd name="adj" fmla="val 5647"/>
            </a:avLst>
          </a:prstGeom>
          <a:solidFill>
            <a:srgbClr val="E8E8E3"/>
          </a:solidFill>
          <a:ln w="7620">
            <a:solidFill>
              <a:srgbClr val="FFC000"/>
            </a:solidFill>
            <a:prstDash val="solid"/>
          </a:ln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3A64A81C-EEFF-695B-8B56-1F1C556A43E2}"/>
              </a:ext>
            </a:extLst>
          </p:cNvPr>
          <p:cNvSpPr/>
          <p:nvPr/>
        </p:nvSpPr>
        <p:spPr>
          <a:xfrm>
            <a:off x="2802918" y="5444735"/>
            <a:ext cx="26814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ko-KR" altLang="en-US" sz="195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꿀팁</a:t>
            </a:r>
            <a:r>
              <a:rPr lang="en-US" altLang="ko-KR" sz="195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!!</a:t>
            </a:r>
            <a:endParaRPr lang="en-US" sz="195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35D2EDEB-5447-E0C3-0081-4DEEA8D7FE3A}"/>
              </a:ext>
            </a:extLst>
          </p:cNvPr>
          <p:cNvSpPr/>
          <p:nvPr/>
        </p:nvSpPr>
        <p:spPr>
          <a:xfrm>
            <a:off x="2800152" y="5800010"/>
            <a:ext cx="77219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칭찬은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행동에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초점을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맞추세요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"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당신은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강한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사람이에요"보다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“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오늘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병원에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오신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것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자체가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큰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용기예요"가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훨씬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설득력</a:t>
            </a:r>
            <a:r>
              <a:rPr lang="en-US" altLang="ko-KR" sz="15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55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있습니다</a:t>
            </a:r>
            <a:endParaRPr lang="en-US" altLang="ko-KR" sz="15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AF80AD-1E7F-3CDE-92DE-F3C805F67FD6}"/>
              </a:ext>
            </a:extLst>
          </p:cNvPr>
          <p:cNvSpPr/>
          <p:nvPr/>
        </p:nvSpPr>
        <p:spPr>
          <a:xfrm>
            <a:off x="1116897" y="1199073"/>
            <a:ext cx="10701292" cy="22327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480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0142-18FC-FB24-D7CF-5FC499A82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0DD04-4775-AAC8-69C3-1598474A5813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당신은 혼자가 아닙니다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.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EFF0E0C2-7305-9CBB-8C28-D38FCDD8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485" y="1332022"/>
            <a:ext cx="9858946" cy="223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우울증 대상자와는 관계형성이 매우 중요합니다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외래 진료 시작부터 종료까지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지속적인 관심을 보여주는 것이 중요합니다</a:t>
            </a: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 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정서적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지지와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열린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소통은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회복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여정에서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가장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강력한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동력이</a:t>
            </a:r>
            <a:r>
              <a:rPr lang="en-US" altLang="ko-KR" sz="2400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altLang="ko-KR" sz="2400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됩니다</a:t>
            </a:r>
            <a:r>
              <a:rPr lang="en-US" altLang="ko-KR" sz="2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kumimoji="0"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E84F2AD2-1F58-CF74-76CB-4477EB386B6F}"/>
              </a:ext>
            </a:extLst>
          </p:cNvPr>
          <p:cNvSpPr/>
          <p:nvPr/>
        </p:nvSpPr>
        <p:spPr>
          <a:xfrm>
            <a:off x="1764485" y="3701930"/>
            <a:ext cx="4325950" cy="2837589"/>
          </a:xfrm>
          <a:prstGeom prst="roundRect">
            <a:avLst>
              <a:gd name="adj" fmla="val 596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FC000"/>
            </a:solidFill>
            <a:prstDash val="solid"/>
          </a:ln>
        </p:spPr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428660B9-ABEA-FCAF-DB41-2E10B7B0CE5D}"/>
              </a:ext>
            </a:extLst>
          </p:cNvPr>
          <p:cNvSpPr/>
          <p:nvPr/>
        </p:nvSpPr>
        <p:spPr>
          <a:xfrm>
            <a:off x="2377444" y="4455975"/>
            <a:ext cx="3100031" cy="1501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200000"/>
              </a:lnSpc>
              <a:buNone/>
            </a:pP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다음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진료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약속을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명확히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하고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,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그때까지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꾸준히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관심을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가지고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지켜볼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것임을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전달하세요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  <a:endParaRPr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F35D07FC-37F3-6798-15AB-9181D3124EF4}"/>
              </a:ext>
            </a:extLst>
          </p:cNvPr>
          <p:cNvSpPr/>
          <p:nvPr/>
        </p:nvSpPr>
        <p:spPr>
          <a:xfrm>
            <a:off x="7166868" y="3701930"/>
            <a:ext cx="4456563" cy="2899775"/>
          </a:xfrm>
          <a:prstGeom prst="roundRect">
            <a:avLst>
              <a:gd name="adj" fmla="val 596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FC000"/>
            </a:solidFill>
            <a:prstDash val="solid"/>
          </a:ln>
        </p:spPr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20771AE5-6DBB-2F4C-3DB0-77E65A749301}"/>
              </a:ext>
            </a:extLst>
          </p:cNvPr>
          <p:cNvSpPr/>
          <p:nvPr/>
        </p:nvSpPr>
        <p:spPr>
          <a:xfrm>
            <a:off x="7689366" y="4423501"/>
            <a:ext cx="3190492" cy="225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200000"/>
              </a:lnSpc>
              <a:buNone/>
            </a:pPr>
            <a:r>
              <a:rPr lang="ko-KR" altLang="en-US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대상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자의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동의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하에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ct val="200000"/>
              </a:lnSpc>
              <a:buNone/>
            </a:pP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정기적인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전화나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메시지로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안부를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묻는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것만으로도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</a:p>
          <a:p>
            <a:pPr marL="0" indent="0" algn="l">
              <a:lnSpc>
                <a:spcPct val="200000"/>
              </a:lnSpc>
              <a:buNone/>
            </a:pPr>
            <a:r>
              <a:rPr lang="ko-KR" altLang="en-US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대상자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에게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커다란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힘이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en-US" altLang="ko-KR" sz="16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됩니다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.</a:t>
            </a:r>
            <a:endParaRPr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903C1B5D-3C41-8624-15C8-DB6D33C3E0B5}"/>
              </a:ext>
            </a:extLst>
          </p:cNvPr>
          <p:cNvSpPr/>
          <p:nvPr/>
        </p:nvSpPr>
        <p:spPr>
          <a:xfrm>
            <a:off x="1966742" y="3790780"/>
            <a:ext cx="32986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200000"/>
              </a:lnSpc>
              <a:buNone/>
            </a:pPr>
            <a:r>
              <a:rPr lang="en-US" sz="21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📅 "다음 진료 때 또 뵐게요."</a:t>
            </a:r>
            <a:endParaRPr lang="en-US" sz="21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 7">
            <a:extLst>
              <a:ext uri="{FF2B5EF4-FFF2-40B4-BE49-F238E27FC236}">
                <a16:creationId xmlns:a16="http://schemas.microsoft.com/office/drawing/2014/main" id="{69729ADC-6FAA-2BA6-715D-66B5A287A519}"/>
              </a:ext>
            </a:extLst>
          </p:cNvPr>
          <p:cNvSpPr/>
          <p:nvPr/>
        </p:nvSpPr>
        <p:spPr>
          <a:xfrm>
            <a:off x="7166867" y="3810392"/>
            <a:ext cx="4456563" cy="712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200000"/>
              </a:lnSpc>
              <a:buNone/>
            </a:pPr>
            <a:r>
              <a:rPr lang="en-US" sz="215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📞 작은 관심이 큰 변화를 만듭니다</a:t>
            </a:r>
            <a:endParaRPr lang="en-US" sz="215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771C01E1-83A5-1D66-AF6C-EF008DB76051}"/>
              </a:ext>
            </a:extLst>
          </p:cNvPr>
          <p:cNvSpPr/>
          <p:nvPr/>
        </p:nvSpPr>
        <p:spPr>
          <a:xfrm>
            <a:off x="1764486" y="1336189"/>
            <a:ext cx="9858945" cy="22327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487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695E5B65-7F86-4DA5-91B8-50490AD6B6F1}"/>
              </a:ext>
            </a:extLst>
          </p:cNvPr>
          <p:cNvGrpSpPr/>
          <p:nvPr/>
        </p:nvGrpSpPr>
        <p:grpSpPr>
          <a:xfrm>
            <a:off x="4765137" y="2696651"/>
            <a:ext cx="3010943" cy="2901809"/>
            <a:chOff x="4584071" y="2409981"/>
            <a:chExt cx="3010943" cy="2901809"/>
          </a:xfrm>
        </p:grpSpPr>
        <p:sp>
          <p:nvSpPr>
            <p:cNvPr id="56" name="Rounded Rectangle 10">
              <a:extLst>
                <a:ext uri="{FF2B5EF4-FFF2-40B4-BE49-F238E27FC236}">
                  <a16:creationId xmlns:a16="http://schemas.microsoft.com/office/drawing/2014/main" id="{92104482-1119-45D4-98C1-189997C8CCC8}"/>
                </a:ext>
              </a:extLst>
            </p:cNvPr>
            <p:cNvSpPr/>
            <p:nvPr/>
          </p:nvSpPr>
          <p:spPr>
            <a:xfrm rot="18900000">
              <a:off x="5849646" y="2409981"/>
              <a:ext cx="1660792" cy="1660792"/>
            </a:xfrm>
            <a:prstGeom prst="roundRect">
              <a:avLst>
                <a:gd name="adj" fmla="val 1561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Rounded Rectangle 9">
              <a:extLst>
                <a:ext uri="{FF2B5EF4-FFF2-40B4-BE49-F238E27FC236}">
                  <a16:creationId xmlns:a16="http://schemas.microsoft.com/office/drawing/2014/main" id="{53572313-3B65-42CC-867D-09ADED9629C1}"/>
                </a:ext>
              </a:extLst>
            </p:cNvPr>
            <p:cNvSpPr/>
            <p:nvPr/>
          </p:nvSpPr>
          <p:spPr>
            <a:xfrm rot="18900000">
              <a:off x="4668141" y="2409981"/>
              <a:ext cx="1660792" cy="1660792"/>
            </a:xfrm>
            <a:prstGeom prst="roundRect">
              <a:avLst>
                <a:gd name="adj" fmla="val 1561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Rounded Rectangle 12">
              <a:extLst>
                <a:ext uri="{FF2B5EF4-FFF2-40B4-BE49-F238E27FC236}">
                  <a16:creationId xmlns:a16="http://schemas.microsoft.com/office/drawing/2014/main" id="{52B7B387-475C-4A43-9830-4C4B8CFC7B2D}"/>
                </a:ext>
              </a:extLst>
            </p:cNvPr>
            <p:cNvSpPr/>
            <p:nvPr/>
          </p:nvSpPr>
          <p:spPr>
            <a:xfrm rot="18900000">
              <a:off x="4664054" y="3587404"/>
              <a:ext cx="1660792" cy="1660792"/>
            </a:xfrm>
            <a:prstGeom prst="roundRect">
              <a:avLst>
                <a:gd name="adj" fmla="val 1561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Rounded Rectangle 11">
              <a:extLst>
                <a:ext uri="{FF2B5EF4-FFF2-40B4-BE49-F238E27FC236}">
                  <a16:creationId xmlns:a16="http://schemas.microsoft.com/office/drawing/2014/main" id="{33C281E6-8956-4774-89D0-4166F7E981E5}"/>
                </a:ext>
              </a:extLst>
            </p:cNvPr>
            <p:cNvSpPr/>
            <p:nvPr/>
          </p:nvSpPr>
          <p:spPr>
            <a:xfrm rot="18900000">
              <a:off x="5823394" y="3587404"/>
              <a:ext cx="1660792" cy="1660792"/>
            </a:xfrm>
            <a:custGeom>
              <a:avLst/>
              <a:gdLst/>
              <a:ahLst/>
              <a:cxnLst/>
              <a:rect l="l" t="t" r="r" b="b"/>
              <a:pathLst>
                <a:path w="1660792" h="1660792">
                  <a:moveTo>
                    <a:pt x="851127" y="0"/>
                  </a:moveTo>
                  <a:lnTo>
                    <a:pt x="851127" y="587475"/>
                  </a:lnTo>
                  <a:cubicBezTo>
                    <a:pt x="851127" y="730691"/>
                    <a:pt x="967227" y="846791"/>
                    <a:pt x="1110443" y="846791"/>
                  </a:cubicBezTo>
                  <a:lnTo>
                    <a:pt x="1660792" y="846791"/>
                  </a:lnTo>
                  <a:lnTo>
                    <a:pt x="1660792" y="1401476"/>
                  </a:lnTo>
                  <a:cubicBezTo>
                    <a:pt x="1660792" y="1544692"/>
                    <a:pt x="1544692" y="1660792"/>
                    <a:pt x="1401476" y="1660792"/>
                  </a:cubicBezTo>
                  <a:lnTo>
                    <a:pt x="259316" y="1660792"/>
                  </a:lnTo>
                  <a:cubicBezTo>
                    <a:pt x="116100" y="1660792"/>
                    <a:pt x="0" y="1544692"/>
                    <a:pt x="0" y="1401476"/>
                  </a:cubicBezTo>
                  <a:lnTo>
                    <a:pt x="0" y="259316"/>
                  </a:lnTo>
                  <a:cubicBezTo>
                    <a:pt x="0" y="116100"/>
                    <a:pt x="116100" y="0"/>
                    <a:pt x="259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0D7D1D-4EE0-477A-BA40-75782AFB65D7}"/>
                </a:ext>
              </a:extLst>
            </p:cNvPr>
            <p:cNvSpPr txBox="1"/>
            <p:nvPr/>
          </p:nvSpPr>
          <p:spPr>
            <a:xfrm>
              <a:off x="4946992" y="2450617"/>
              <a:ext cx="108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19DEA93-08AA-4DE0-9A80-1AE3C4917937}"/>
                </a:ext>
              </a:extLst>
            </p:cNvPr>
            <p:cNvSpPr txBox="1"/>
            <p:nvPr/>
          </p:nvSpPr>
          <p:spPr>
            <a:xfrm>
              <a:off x="6515014" y="2778236"/>
              <a:ext cx="108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42915DA-D804-42A7-985B-713791662764}"/>
                </a:ext>
              </a:extLst>
            </p:cNvPr>
            <p:cNvSpPr txBox="1"/>
            <p:nvPr/>
          </p:nvSpPr>
          <p:spPr>
            <a:xfrm>
              <a:off x="4584071" y="3938883"/>
              <a:ext cx="108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4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9BA798D-A828-4636-BF8D-D2E49A3A95E5}"/>
                </a:ext>
              </a:extLst>
            </p:cNvPr>
            <p:cNvSpPr txBox="1"/>
            <p:nvPr/>
          </p:nvSpPr>
          <p:spPr>
            <a:xfrm>
              <a:off x="6113790" y="4388460"/>
              <a:ext cx="108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64" name="Group 22">
            <a:extLst>
              <a:ext uri="{FF2B5EF4-FFF2-40B4-BE49-F238E27FC236}">
                <a16:creationId xmlns:a16="http://schemas.microsoft.com/office/drawing/2014/main" id="{D4975A5D-0650-4B0D-927A-6AA351DF278A}"/>
              </a:ext>
            </a:extLst>
          </p:cNvPr>
          <p:cNvGrpSpPr/>
          <p:nvPr/>
        </p:nvGrpSpPr>
        <p:grpSpPr>
          <a:xfrm>
            <a:off x="527087" y="2129474"/>
            <a:ext cx="3740937" cy="2169159"/>
            <a:chOff x="-475010" y="1040920"/>
            <a:chExt cx="4335170" cy="216915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E496EA-218F-43E4-BE99-849C00EEA274}"/>
                </a:ext>
              </a:extLst>
            </p:cNvPr>
            <p:cNvSpPr txBox="1"/>
            <p:nvPr/>
          </p:nvSpPr>
          <p:spPr>
            <a:xfrm>
              <a:off x="-475010" y="1040920"/>
              <a:ext cx="4241713" cy="4542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자살사고</a:t>
              </a:r>
              <a:r>
                <a:rPr lang="en-US" altLang="ko-KR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 </a:t>
              </a:r>
              <a:r>
                <a:rPr lang="en-US" altLang="ko-KR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묻기</a:t>
              </a:r>
              <a:endPara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255CF68-90A1-4A84-9090-4BE9C8E63204}"/>
                </a:ext>
              </a:extLst>
            </p:cNvPr>
            <p:cNvSpPr txBox="1"/>
            <p:nvPr/>
          </p:nvSpPr>
          <p:spPr>
            <a:xfrm>
              <a:off x="65527" y="1542187"/>
              <a:ext cx="3794633" cy="166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"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요즘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너무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힘들다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보면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, 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혹시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죽고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싶다는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생각이</a:t>
              </a:r>
              <a:endPara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" pitchFamily="34" charset="-120"/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스쳐간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적은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없으세요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?“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톤은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차분하게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, 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놀라지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않는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것이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중요합니다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7" name="Group 25">
            <a:extLst>
              <a:ext uri="{FF2B5EF4-FFF2-40B4-BE49-F238E27FC236}">
                <a16:creationId xmlns:a16="http://schemas.microsoft.com/office/drawing/2014/main" id="{CD60E1C5-A64A-4286-A9D7-252BB326CB93}"/>
              </a:ext>
            </a:extLst>
          </p:cNvPr>
          <p:cNvGrpSpPr/>
          <p:nvPr/>
        </p:nvGrpSpPr>
        <p:grpSpPr>
          <a:xfrm>
            <a:off x="105039" y="5144168"/>
            <a:ext cx="4082338" cy="1744680"/>
            <a:chOff x="-1405144" y="977598"/>
            <a:chExt cx="5572667" cy="17446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3589CB9-2B14-4BD4-B3C1-31C7D617D829}"/>
                </a:ext>
              </a:extLst>
            </p:cNvPr>
            <p:cNvSpPr txBox="1"/>
            <p:nvPr/>
          </p:nvSpPr>
          <p:spPr>
            <a:xfrm>
              <a:off x="-475010" y="977598"/>
              <a:ext cx="4241713" cy="4542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Safety Planning</a:t>
              </a:r>
              <a:endPara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851384-1245-4EE2-BE86-6D6937AAD112}"/>
                </a:ext>
              </a:extLst>
            </p:cNvPr>
            <p:cNvSpPr txBox="1"/>
            <p:nvPr/>
          </p:nvSpPr>
          <p:spPr>
            <a:xfrm>
              <a:off x="-1405144" y="1378897"/>
              <a:ext cx="5572667" cy="134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"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힘들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때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연락할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수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있는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분이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있으세요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?“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"그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생각이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강해질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때는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바로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병원에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연락하셔도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됩니다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”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→ Safety plan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작성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후 2주 후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전화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추적</a:t>
              </a:r>
              <a:endParaRPr lang="en-US" altLang="ko-KR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0" name="Group 28">
            <a:extLst>
              <a:ext uri="{FF2B5EF4-FFF2-40B4-BE49-F238E27FC236}">
                <a16:creationId xmlns:a16="http://schemas.microsoft.com/office/drawing/2014/main" id="{027AE8F2-EE72-4315-B4CA-1A13121B92E8}"/>
              </a:ext>
            </a:extLst>
          </p:cNvPr>
          <p:cNvGrpSpPr/>
          <p:nvPr/>
        </p:nvGrpSpPr>
        <p:grpSpPr>
          <a:xfrm>
            <a:off x="8075845" y="2125543"/>
            <a:ext cx="3739165" cy="1862693"/>
            <a:chOff x="-518882" y="920424"/>
            <a:chExt cx="7264693" cy="186269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CD2BDC-4914-4547-8406-08C0C18759E2}"/>
                </a:ext>
              </a:extLst>
            </p:cNvPr>
            <p:cNvSpPr txBox="1"/>
            <p:nvPr/>
          </p:nvSpPr>
          <p:spPr>
            <a:xfrm>
              <a:off x="-518882" y="920424"/>
              <a:ext cx="4843868" cy="4542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Passive Ideation </a:t>
              </a:r>
              <a:r>
                <a:rPr lang="en-US" altLang="ko-KR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확인</a:t>
              </a:r>
              <a:endPara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9F294C7-424D-4F23-BCA4-DA1BAF375EB0}"/>
                </a:ext>
              </a:extLst>
            </p:cNvPr>
            <p:cNvSpPr txBox="1"/>
            <p:nvPr/>
          </p:nvSpPr>
          <p:spPr>
            <a:xfrm>
              <a:off x="-518882" y="1439736"/>
              <a:ext cx="7264693" cy="134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대상자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: "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그냥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없어졌으면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좋겠어요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."</a:t>
              </a:r>
              <a:endParaRPr lang="en-US" altLang="ko-KR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"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그만큼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많이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힘드셨다는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뜻이겠죠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지금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당장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해를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끼칠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계획은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없으신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거죠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?“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→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부드럽게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,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그러나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명확하게</a:t>
              </a:r>
              <a:endParaRPr lang="en-US" altLang="ko-KR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3" name="Group 31">
            <a:extLst>
              <a:ext uri="{FF2B5EF4-FFF2-40B4-BE49-F238E27FC236}">
                <a16:creationId xmlns:a16="http://schemas.microsoft.com/office/drawing/2014/main" id="{37B6CBCB-3EBA-40D7-A637-C4A976B9BA31}"/>
              </a:ext>
            </a:extLst>
          </p:cNvPr>
          <p:cNvGrpSpPr/>
          <p:nvPr/>
        </p:nvGrpSpPr>
        <p:grpSpPr>
          <a:xfrm>
            <a:off x="8035466" y="5144168"/>
            <a:ext cx="3978493" cy="1713832"/>
            <a:chOff x="-1089203" y="1035309"/>
            <a:chExt cx="4402667" cy="17138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4FBD7E1-516C-4216-90F4-274A054D5FC8}"/>
                </a:ext>
              </a:extLst>
            </p:cNvPr>
            <p:cNvSpPr txBox="1"/>
            <p:nvPr/>
          </p:nvSpPr>
          <p:spPr>
            <a:xfrm>
              <a:off x="-928249" y="1035309"/>
              <a:ext cx="4241713" cy="4542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계획</a:t>
              </a:r>
              <a:r>
                <a:rPr lang="en-US" altLang="ko-KR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 </a:t>
              </a:r>
              <a:r>
                <a:rPr lang="en-US" altLang="ko-KR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의심</a:t>
              </a:r>
              <a:r>
                <a:rPr lang="en-US" altLang="ko-KR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Instrument Serif" pitchFamily="34" charset="-120"/>
                </a:rPr>
                <a:t> 시</a:t>
              </a:r>
              <a:endPara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65BF990-9DEB-4492-AB88-871A61C38439}"/>
                </a:ext>
              </a:extLst>
            </p:cNvPr>
            <p:cNvSpPr txBox="1"/>
            <p:nvPr/>
          </p:nvSpPr>
          <p:spPr>
            <a:xfrm>
              <a:off x="-1089203" y="1502646"/>
              <a:ext cx="438729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"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혹시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구체적으로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생각해본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방법이</a:t>
              </a:r>
              <a:r>
                <a:rPr lang="ko-KR" altLang="en-US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있나요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?“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"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지금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혼자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계신가요</a:t>
              </a:r>
              <a:r>
                <a:rPr lang="en-US" altLang="ko-KR" sz="14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?“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→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즉시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의사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보고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+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정신건강의학과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협진</a:t>
              </a:r>
              <a:r>
                <a:rPr lang="en-US" altLang="ko-KR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 </a:t>
              </a:r>
              <a:r>
                <a:rPr lang="en-US" altLang="ko-KR" sz="1400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" pitchFamily="34" charset="-120"/>
                </a:rPr>
                <a:t>연계</a:t>
              </a:r>
              <a:endParaRPr lang="en-US" altLang="ko-KR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</a:p>
          </p:txBody>
        </p:sp>
      </p:grpSp>
      <p:cxnSp>
        <p:nvCxnSpPr>
          <p:cNvPr id="76" name="Elbow Connector 41">
            <a:extLst>
              <a:ext uri="{FF2B5EF4-FFF2-40B4-BE49-F238E27FC236}">
                <a16:creationId xmlns:a16="http://schemas.microsoft.com/office/drawing/2014/main" id="{0F4723CA-CAA7-49DF-BFA2-5C562DAD0FB9}"/>
              </a:ext>
            </a:extLst>
          </p:cNvPr>
          <p:cNvCxnSpPr>
            <a:cxnSpLocks/>
          </p:cNvCxnSpPr>
          <p:nvPr/>
        </p:nvCxnSpPr>
        <p:spPr>
          <a:xfrm flipV="1">
            <a:off x="6861108" y="2072740"/>
            <a:ext cx="4544470" cy="346599"/>
          </a:xfrm>
          <a:prstGeom prst="bentConnector3">
            <a:avLst>
              <a:gd name="adj1" fmla="val 167"/>
            </a:avLst>
          </a:prstGeom>
          <a:ln w="1905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59">
            <a:extLst>
              <a:ext uri="{FF2B5EF4-FFF2-40B4-BE49-F238E27FC236}">
                <a16:creationId xmlns:a16="http://schemas.microsoft.com/office/drawing/2014/main" id="{FEB4FB46-1B5A-49AD-957E-225A53583398}"/>
              </a:ext>
            </a:extLst>
          </p:cNvPr>
          <p:cNvCxnSpPr>
            <a:cxnSpLocks/>
          </p:cNvCxnSpPr>
          <p:nvPr/>
        </p:nvCxnSpPr>
        <p:spPr>
          <a:xfrm flipV="1">
            <a:off x="6876126" y="5148883"/>
            <a:ext cx="4529452" cy="729946"/>
          </a:xfrm>
          <a:prstGeom prst="bentConnector3">
            <a:avLst>
              <a:gd name="adj1" fmla="val 25661"/>
            </a:avLst>
          </a:prstGeom>
          <a:ln w="19050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41">
            <a:extLst>
              <a:ext uri="{FF2B5EF4-FFF2-40B4-BE49-F238E27FC236}">
                <a16:creationId xmlns:a16="http://schemas.microsoft.com/office/drawing/2014/main" id="{23281666-073C-488C-ACE4-6E2C7D9E1D33}"/>
              </a:ext>
            </a:extLst>
          </p:cNvPr>
          <p:cNvCxnSpPr>
            <a:cxnSpLocks/>
          </p:cNvCxnSpPr>
          <p:nvPr/>
        </p:nvCxnSpPr>
        <p:spPr>
          <a:xfrm flipH="1" flipV="1">
            <a:off x="1108358" y="2072740"/>
            <a:ext cx="4544470" cy="346599"/>
          </a:xfrm>
          <a:prstGeom prst="bentConnector3">
            <a:avLst>
              <a:gd name="adj1" fmla="val 167"/>
            </a:avLst>
          </a:prstGeom>
          <a:ln w="1905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59">
            <a:extLst>
              <a:ext uri="{FF2B5EF4-FFF2-40B4-BE49-F238E27FC236}">
                <a16:creationId xmlns:a16="http://schemas.microsoft.com/office/drawing/2014/main" id="{1BCE767D-01E8-419C-9008-94547D8FF510}"/>
              </a:ext>
            </a:extLst>
          </p:cNvPr>
          <p:cNvCxnSpPr>
            <a:cxnSpLocks/>
          </p:cNvCxnSpPr>
          <p:nvPr/>
        </p:nvCxnSpPr>
        <p:spPr>
          <a:xfrm flipH="1" flipV="1">
            <a:off x="1123376" y="5148883"/>
            <a:ext cx="4529452" cy="729946"/>
          </a:xfrm>
          <a:prstGeom prst="bentConnector3">
            <a:avLst>
              <a:gd name="adj1" fmla="val 25661"/>
            </a:avLst>
          </a:prstGeom>
          <a:ln w="1905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F69E78E-F9D8-E31C-6F88-EBFBAF42865F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자살사고 평가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, Safety</a:t>
            </a: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 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Planning</a:t>
            </a: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 멘트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20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Oval 100">
            <a:extLst>
              <a:ext uri="{FF2B5EF4-FFF2-40B4-BE49-F238E27FC236}">
                <a16:creationId xmlns:a16="http://schemas.microsoft.com/office/drawing/2014/main" id="{46601C95-D668-493A-B704-2E3ADE41F68B}"/>
              </a:ext>
            </a:extLst>
          </p:cNvPr>
          <p:cNvSpPr/>
          <p:nvPr/>
        </p:nvSpPr>
        <p:spPr>
          <a:xfrm>
            <a:off x="6694093" y="3344829"/>
            <a:ext cx="867541" cy="867541"/>
          </a:xfrm>
          <a:prstGeom prst="ellips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Oval 101">
            <a:extLst>
              <a:ext uri="{FF2B5EF4-FFF2-40B4-BE49-F238E27FC236}">
                <a16:creationId xmlns:a16="http://schemas.microsoft.com/office/drawing/2014/main" id="{7E2E969B-1F28-4203-BE51-6B6D0B2DABD3}"/>
              </a:ext>
            </a:extLst>
          </p:cNvPr>
          <p:cNvSpPr/>
          <p:nvPr/>
        </p:nvSpPr>
        <p:spPr>
          <a:xfrm>
            <a:off x="5161407" y="4028388"/>
            <a:ext cx="867541" cy="867541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Oval 102">
            <a:extLst>
              <a:ext uri="{FF2B5EF4-FFF2-40B4-BE49-F238E27FC236}">
                <a16:creationId xmlns:a16="http://schemas.microsoft.com/office/drawing/2014/main" id="{86C2128D-98A4-4F28-B870-A4B2226AEE43}"/>
              </a:ext>
            </a:extLst>
          </p:cNvPr>
          <p:cNvSpPr/>
          <p:nvPr/>
        </p:nvSpPr>
        <p:spPr>
          <a:xfrm>
            <a:off x="3628721" y="3344829"/>
            <a:ext cx="867541" cy="86754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Oval 103">
            <a:extLst>
              <a:ext uri="{FF2B5EF4-FFF2-40B4-BE49-F238E27FC236}">
                <a16:creationId xmlns:a16="http://schemas.microsoft.com/office/drawing/2014/main" id="{4CAF7604-E248-471E-B6F4-ED492E1C0006}"/>
              </a:ext>
            </a:extLst>
          </p:cNvPr>
          <p:cNvSpPr/>
          <p:nvPr/>
        </p:nvSpPr>
        <p:spPr>
          <a:xfrm>
            <a:off x="2096035" y="4028388"/>
            <a:ext cx="867541" cy="867541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Oval 104">
            <a:extLst>
              <a:ext uri="{FF2B5EF4-FFF2-40B4-BE49-F238E27FC236}">
                <a16:creationId xmlns:a16="http://schemas.microsoft.com/office/drawing/2014/main" id="{B51EB4ED-F016-48EC-ADBC-2E202C40265F}"/>
              </a:ext>
            </a:extLst>
          </p:cNvPr>
          <p:cNvSpPr/>
          <p:nvPr/>
        </p:nvSpPr>
        <p:spPr>
          <a:xfrm>
            <a:off x="8226779" y="4028388"/>
            <a:ext cx="867541" cy="867541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Oval 100">
            <a:extLst>
              <a:ext uri="{FF2B5EF4-FFF2-40B4-BE49-F238E27FC236}">
                <a16:creationId xmlns:a16="http://schemas.microsoft.com/office/drawing/2014/main" id="{2D519263-134E-4791-BB9E-62C0D6222B96}"/>
              </a:ext>
            </a:extLst>
          </p:cNvPr>
          <p:cNvSpPr/>
          <p:nvPr/>
        </p:nvSpPr>
        <p:spPr>
          <a:xfrm>
            <a:off x="9759464" y="3344829"/>
            <a:ext cx="867541" cy="867541"/>
          </a:xfrm>
          <a:prstGeom prst="ellipse">
            <a:avLst/>
          </a:prstGeom>
          <a:noFill/>
          <a:ln w="158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Oval 100">
            <a:extLst>
              <a:ext uri="{FF2B5EF4-FFF2-40B4-BE49-F238E27FC236}">
                <a16:creationId xmlns:a16="http://schemas.microsoft.com/office/drawing/2014/main" id="{4AC2F339-2D98-4448-9708-0CD0C92FB5F6}"/>
              </a:ext>
            </a:extLst>
          </p:cNvPr>
          <p:cNvSpPr/>
          <p:nvPr/>
        </p:nvSpPr>
        <p:spPr>
          <a:xfrm>
            <a:off x="6786066" y="3435382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Oval 101">
            <a:extLst>
              <a:ext uri="{FF2B5EF4-FFF2-40B4-BE49-F238E27FC236}">
                <a16:creationId xmlns:a16="http://schemas.microsoft.com/office/drawing/2014/main" id="{EBE0C904-3BE1-4712-B661-5B2AE521576D}"/>
              </a:ext>
            </a:extLst>
          </p:cNvPr>
          <p:cNvSpPr/>
          <p:nvPr/>
        </p:nvSpPr>
        <p:spPr>
          <a:xfrm>
            <a:off x="5253380" y="4118941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Oval 102">
            <a:extLst>
              <a:ext uri="{FF2B5EF4-FFF2-40B4-BE49-F238E27FC236}">
                <a16:creationId xmlns:a16="http://schemas.microsoft.com/office/drawing/2014/main" id="{BA2733A0-6871-4449-A143-F7892E0B52D1}"/>
              </a:ext>
            </a:extLst>
          </p:cNvPr>
          <p:cNvSpPr/>
          <p:nvPr/>
        </p:nvSpPr>
        <p:spPr>
          <a:xfrm>
            <a:off x="3720694" y="3435382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Oval 103">
            <a:extLst>
              <a:ext uri="{FF2B5EF4-FFF2-40B4-BE49-F238E27FC236}">
                <a16:creationId xmlns:a16="http://schemas.microsoft.com/office/drawing/2014/main" id="{E3A544B1-9B44-4457-99E0-0700AA397908}"/>
              </a:ext>
            </a:extLst>
          </p:cNvPr>
          <p:cNvSpPr/>
          <p:nvPr/>
        </p:nvSpPr>
        <p:spPr>
          <a:xfrm>
            <a:off x="2188008" y="4118941"/>
            <a:ext cx="693414" cy="6934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Oval 104">
            <a:extLst>
              <a:ext uri="{FF2B5EF4-FFF2-40B4-BE49-F238E27FC236}">
                <a16:creationId xmlns:a16="http://schemas.microsoft.com/office/drawing/2014/main" id="{5B651FFA-99EC-40FE-A558-24C15C7717BB}"/>
              </a:ext>
            </a:extLst>
          </p:cNvPr>
          <p:cNvSpPr/>
          <p:nvPr/>
        </p:nvSpPr>
        <p:spPr>
          <a:xfrm>
            <a:off x="8318752" y="4118941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7" name="Group 110">
            <a:extLst>
              <a:ext uri="{FF2B5EF4-FFF2-40B4-BE49-F238E27FC236}">
                <a16:creationId xmlns:a16="http://schemas.microsoft.com/office/drawing/2014/main" id="{A27666CF-9199-423A-A863-3A59F69143CC}"/>
              </a:ext>
            </a:extLst>
          </p:cNvPr>
          <p:cNvGrpSpPr/>
          <p:nvPr/>
        </p:nvGrpSpPr>
        <p:grpSpPr>
          <a:xfrm>
            <a:off x="1545923" y="1893361"/>
            <a:ext cx="1950637" cy="1072486"/>
            <a:chOff x="602522" y="1858495"/>
            <a:chExt cx="1950637" cy="1072486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7B55BAB-AEEA-4488-B0B1-CA70E25E82C1}"/>
                </a:ext>
              </a:extLst>
            </p:cNvPr>
            <p:cNvSpPr txBox="1"/>
            <p:nvPr/>
          </p:nvSpPr>
          <p:spPr>
            <a:xfrm>
              <a:off x="602522" y="2233931"/>
              <a:ext cx="1873519" cy="69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내과병동</a:t>
              </a:r>
              <a:endParaRPr lang="en-US" altLang="ko-KR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간호사</a:t>
              </a:r>
              <a:endParaRPr lang="en-US" altLang="ko-KR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CD697D45-7BF5-4783-8AF9-9E26B05E2FC0}"/>
                </a:ext>
              </a:extLst>
            </p:cNvPr>
            <p:cNvSpPr txBox="1"/>
            <p:nvPr/>
          </p:nvSpPr>
          <p:spPr>
            <a:xfrm>
              <a:off x="674070" y="1858495"/>
              <a:ext cx="1879089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서울대학교병원</a:t>
              </a:r>
            </a:p>
          </p:txBody>
        </p:sp>
      </p:grpSp>
      <p:sp>
        <p:nvSpPr>
          <p:cNvPr id="192" name="Block Arc 157">
            <a:extLst>
              <a:ext uri="{FF2B5EF4-FFF2-40B4-BE49-F238E27FC236}">
                <a16:creationId xmlns:a16="http://schemas.microsoft.com/office/drawing/2014/main" id="{8B4AA202-A20F-424A-BBAD-9C81C1849BC5}"/>
              </a:ext>
            </a:extLst>
          </p:cNvPr>
          <p:cNvSpPr/>
          <p:nvPr/>
        </p:nvSpPr>
        <p:spPr>
          <a:xfrm rot="10800000">
            <a:off x="314800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Block Arc 158">
            <a:extLst>
              <a:ext uri="{FF2B5EF4-FFF2-40B4-BE49-F238E27FC236}">
                <a16:creationId xmlns:a16="http://schemas.microsoft.com/office/drawing/2014/main" id="{2AB3FA18-0A10-431D-BD52-D7F20E73F84A}"/>
              </a:ext>
            </a:extLst>
          </p:cNvPr>
          <p:cNvSpPr/>
          <p:nvPr/>
        </p:nvSpPr>
        <p:spPr>
          <a:xfrm>
            <a:off x="773992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Block Arc 159">
            <a:extLst>
              <a:ext uri="{FF2B5EF4-FFF2-40B4-BE49-F238E27FC236}">
                <a16:creationId xmlns:a16="http://schemas.microsoft.com/office/drawing/2014/main" id="{BC052121-8455-4B88-921B-4EC519762E3A}"/>
              </a:ext>
            </a:extLst>
          </p:cNvPr>
          <p:cNvSpPr/>
          <p:nvPr/>
        </p:nvSpPr>
        <p:spPr>
          <a:xfrm>
            <a:off x="467864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Block Arc 160">
            <a:extLst>
              <a:ext uri="{FF2B5EF4-FFF2-40B4-BE49-F238E27FC236}">
                <a16:creationId xmlns:a16="http://schemas.microsoft.com/office/drawing/2014/main" id="{9CDE470B-3E6F-450C-9C3A-C26633687FD7}"/>
              </a:ext>
            </a:extLst>
          </p:cNvPr>
          <p:cNvSpPr/>
          <p:nvPr/>
        </p:nvSpPr>
        <p:spPr>
          <a:xfrm rot="10800000">
            <a:off x="620928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6" name="Oval 100">
            <a:extLst>
              <a:ext uri="{FF2B5EF4-FFF2-40B4-BE49-F238E27FC236}">
                <a16:creationId xmlns:a16="http://schemas.microsoft.com/office/drawing/2014/main" id="{8D3706C6-40AF-4E3F-87AC-8B29790C7ECA}"/>
              </a:ext>
            </a:extLst>
          </p:cNvPr>
          <p:cNvSpPr/>
          <p:nvPr/>
        </p:nvSpPr>
        <p:spPr>
          <a:xfrm>
            <a:off x="9851437" y="3435382"/>
            <a:ext cx="693414" cy="6934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Block Arc 160">
            <a:extLst>
              <a:ext uri="{FF2B5EF4-FFF2-40B4-BE49-F238E27FC236}">
                <a16:creationId xmlns:a16="http://schemas.microsoft.com/office/drawing/2014/main" id="{C52D3C8D-1D9D-404C-87D6-2D736001DADF}"/>
              </a:ext>
            </a:extLst>
          </p:cNvPr>
          <p:cNvSpPr/>
          <p:nvPr/>
        </p:nvSpPr>
        <p:spPr>
          <a:xfrm rot="10800000">
            <a:off x="9263375" y="270582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Text Placeholder 12">
            <a:extLst>
              <a:ext uri="{FF2B5EF4-FFF2-40B4-BE49-F238E27FC236}">
                <a16:creationId xmlns:a16="http://schemas.microsoft.com/office/drawing/2014/main" id="{288EED32-4833-4DC9-A842-ABEFCCB8FE30}"/>
              </a:ext>
            </a:extLst>
          </p:cNvPr>
          <p:cNvSpPr txBox="1">
            <a:spLocks/>
          </p:cNvSpPr>
          <p:nvPr/>
        </p:nvSpPr>
        <p:spPr>
          <a:xfrm>
            <a:off x="3670977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1995</a:t>
            </a:r>
          </a:p>
        </p:txBody>
      </p:sp>
      <p:sp>
        <p:nvSpPr>
          <p:cNvPr id="202" name="Text Placeholder 12">
            <a:extLst>
              <a:ext uri="{FF2B5EF4-FFF2-40B4-BE49-F238E27FC236}">
                <a16:creationId xmlns:a16="http://schemas.microsoft.com/office/drawing/2014/main" id="{C780DD8E-2FE3-4C66-AF3A-15806ADAA245}"/>
              </a:ext>
            </a:extLst>
          </p:cNvPr>
          <p:cNvSpPr txBox="1">
            <a:spLocks/>
          </p:cNvSpPr>
          <p:nvPr/>
        </p:nvSpPr>
        <p:spPr>
          <a:xfrm>
            <a:off x="5203663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1999</a:t>
            </a:r>
          </a:p>
        </p:txBody>
      </p:sp>
      <p:sp>
        <p:nvSpPr>
          <p:cNvPr id="203" name="Text Placeholder 12">
            <a:extLst>
              <a:ext uri="{FF2B5EF4-FFF2-40B4-BE49-F238E27FC236}">
                <a16:creationId xmlns:a16="http://schemas.microsoft.com/office/drawing/2014/main" id="{C8E751EF-FD95-4090-BB41-2B899613CC88}"/>
              </a:ext>
            </a:extLst>
          </p:cNvPr>
          <p:cNvSpPr txBox="1">
            <a:spLocks/>
          </p:cNvSpPr>
          <p:nvPr/>
        </p:nvSpPr>
        <p:spPr>
          <a:xfrm>
            <a:off x="6736349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2004</a:t>
            </a:r>
          </a:p>
        </p:txBody>
      </p:sp>
      <p:sp>
        <p:nvSpPr>
          <p:cNvPr id="204" name="Text Placeholder 12">
            <a:extLst>
              <a:ext uri="{FF2B5EF4-FFF2-40B4-BE49-F238E27FC236}">
                <a16:creationId xmlns:a16="http://schemas.microsoft.com/office/drawing/2014/main" id="{43006B3B-BF71-44D1-B2F6-C2BDCC59DC4D}"/>
              </a:ext>
            </a:extLst>
          </p:cNvPr>
          <p:cNvSpPr txBox="1">
            <a:spLocks/>
          </p:cNvSpPr>
          <p:nvPr/>
        </p:nvSpPr>
        <p:spPr>
          <a:xfrm>
            <a:off x="8269035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2008</a:t>
            </a:r>
          </a:p>
        </p:txBody>
      </p:sp>
      <p:sp>
        <p:nvSpPr>
          <p:cNvPr id="205" name="Text Placeholder 12">
            <a:extLst>
              <a:ext uri="{FF2B5EF4-FFF2-40B4-BE49-F238E27FC236}">
                <a16:creationId xmlns:a16="http://schemas.microsoft.com/office/drawing/2014/main" id="{8F2B344F-3F0E-4ACA-B26E-024AEA9375C1}"/>
              </a:ext>
            </a:extLst>
          </p:cNvPr>
          <p:cNvSpPr txBox="1">
            <a:spLocks/>
          </p:cNvSpPr>
          <p:nvPr/>
        </p:nvSpPr>
        <p:spPr>
          <a:xfrm>
            <a:off x="9801720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2019</a:t>
            </a:r>
          </a:p>
        </p:txBody>
      </p:sp>
      <p:sp>
        <p:nvSpPr>
          <p:cNvPr id="206" name="Text Placeholder 12">
            <a:extLst>
              <a:ext uri="{FF2B5EF4-FFF2-40B4-BE49-F238E27FC236}">
                <a16:creationId xmlns:a16="http://schemas.microsoft.com/office/drawing/2014/main" id="{4FAB4781-BCFD-47F0-9AAD-53F87A4960A7}"/>
              </a:ext>
            </a:extLst>
          </p:cNvPr>
          <p:cNvSpPr txBox="1">
            <a:spLocks/>
          </p:cNvSpPr>
          <p:nvPr/>
        </p:nvSpPr>
        <p:spPr>
          <a:xfrm>
            <a:off x="2138291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1993</a:t>
            </a:r>
          </a:p>
        </p:txBody>
      </p:sp>
      <p:pic>
        <p:nvPicPr>
          <p:cNvPr id="207" name="Picture 7">
            <a:extLst>
              <a:ext uri="{FF2B5EF4-FFF2-40B4-BE49-F238E27FC236}">
                <a16:creationId xmlns:a16="http://schemas.microsoft.com/office/drawing/2014/main" id="{D78284F9-39C0-43C5-A949-FFE1D89C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5385">
            <a:off x="3295223" y="3681507"/>
            <a:ext cx="431839" cy="267619"/>
          </a:xfrm>
          <a:prstGeom prst="rect">
            <a:avLst/>
          </a:prstGeom>
        </p:spPr>
      </p:pic>
      <p:pic>
        <p:nvPicPr>
          <p:cNvPr id="208" name="Picture 8">
            <a:extLst>
              <a:ext uri="{FF2B5EF4-FFF2-40B4-BE49-F238E27FC236}">
                <a16:creationId xmlns:a16="http://schemas.microsoft.com/office/drawing/2014/main" id="{06ADDE57-205A-47C9-A8A8-06B34C8BF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4682502" y="3417858"/>
            <a:ext cx="431839" cy="267619"/>
          </a:xfrm>
          <a:prstGeom prst="rect">
            <a:avLst/>
          </a:prstGeom>
        </p:spPr>
      </p:pic>
      <p:pic>
        <p:nvPicPr>
          <p:cNvPr id="209" name="Picture 7">
            <a:extLst>
              <a:ext uri="{FF2B5EF4-FFF2-40B4-BE49-F238E27FC236}">
                <a16:creationId xmlns:a16="http://schemas.microsoft.com/office/drawing/2014/main" id="{EC0F15DE-3D8C-4EEA-AE19-95414755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65916">
            <a:off x="4560487" y="4354681"/>
            <a:ext cx="431839" cy="267619"/>
          </a:xfrm>
          <a:prstGeom prst="rect">
            <a:avLst/>
          </a:prstGeom>
        </p:spPr>
      </p:pic>
      <p:pic>
        <p:nvPicPr>
          <p:cNvPr id="210" name="Picture 8">
            <a:extLst>
              <a:ext uri="{FF2B5EF4-FFF2-40B4-BE49-F238E27FC236}">
                <a16:creationId xmlns:a16="http://schemas.microsoft.com/office/drawing/2014/main" id="{2A4EE041-44A7-4B07-8161-5E40F46A3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176">
            <a:off x="1418636" y="3527903"/>
            <a:ext cx="431839" cy="267619"/>
          </a:xfrm>
          <a:prstGeom prst="rect">
            <a:avLst/>
          </a:prstGeom>
        </p:spPr>
      </p:pic>
      <p:pic>
        <p:nvPicPr>
          <p:cNvPr id="211" name="Picture 7">
            <a:extLst>
              <a:ext uri="{FF2B5EF4-FFF2-40B4-BE49-F238E27FC236}">
                <a16:creationId xmlns:a16="http://schemas.microsoft.com/office/drawing/2014/main" id="{72B2F532-C230-465B-8908-6843E688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6300535" y="3730592"/>
            <a:ext cx="431839" cy="267619"/>
          </a:xfrm>
          <a:prstGeom prst="rect">
            <a:avLst/>
          </a:prstGeom>
        </p:spPr>
      </p:pic>
      <p:pic>
        <p:nvPicPr>
          <p:cNvPr id="212" name="Picture 8">
            <a:extLst>
              <a:ext uri="{FF2B5EF4-FFF2-40B4-BE49-F238E27FC236}">
                <a16:creationId xmlns:a16="http://schemas.microsoft.com/office/drawing/2014/main" id="{58A95E68-D880-4EFD-96D8-CEB78FF4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5709549" y="3705960"/>
            <a:ext cx="431839" cy="267619"/>
          </a:xfrm>
          <a:prstGeom prst="rect">
            <a:avLst/>
          </a:prstGeom>
        </p:spPr>
      </p:pic>
      <p:pic>
        <p:nvPicPr>
          <p:cNvPr id="213" name="Picture 7">
            <a:extLst>
              <a:ext uri="{FF2B5EF4-FFF2-40B4-BE49-F238E27FC236}">
                <a16:creationId xmlns:a16="http://schemas.microsoft.com/office/drawing/2014/main" id="{A718E94E-8800-4A6B-825D-0E8F78D68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7582840" y="4287523"/>
            <a:ext cx="431839" cy="267619"/>
          </a:xfrm>
          <a:prstGeom prst="rect">
            <a:avLst/>
          </a:prstGeom>
        </p:spPr>
      </p:pic>
      <p:pic>
        <p:nvPicPr>
          <p:cNvPr id="214" name="Picture 8">
            <a:extLst>
              <a:ext uri="{FF2B5EF4-FFF2-40B4-BE49-F238E27FC236}">
                <a16:creationId xmlns:a16="http://schemas.microsoft.com/office/drawing/2014/main" id="{D22B6647-AB8C-4DB6-8CF0-5A92EE9A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0794">
            <a:off x="2164697" y="3690474"/>
            <a:ext cx="431839" cy="267619"/>
          </a:xfrm>
          <a:prstGeom prst="rect">
            <a:avLst/>
          </a:prstGeom>
        </p:spPr>
      </p:pic>
      <p:pic>
        <p:nvPicPr>
          <p:cNvPr id="215" name="Picture 8">
            <a:extLst>
              <a:ext uri="{FF2B5EF4-FFF2-40B4-BE49-F238E27FC236}">
                <a16:creationId xmlns:a16="http://schemas.microsoft.com/office/drawing/2014/main" id="{62621D2D-230D-4FB6-B3E3-3D385582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7701559" y="3429929"/>
            <a:ext cx="431839" cy="267619"/>
          </a:xfrm>
          <a:prstGeom prst="rect">
            <a:avLst/>
          </a:prstGeom>
        </p:spPr>
      </p:pic>
      <p:pic>
        <p:nvPicPr>
          <p:cNvPr id="216" name="Picture 8">
            <a:extLst>
              <a:ext uri="{FF2B5EF4-FFF2-40B4-BE49-F238E27FC236}">
                <a16:creationId xmlns:a16="http://schemas.microsoft.com/office/drawing/2014/main" id="{F0587DC3-551C-4A25-B840-592E0D59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8698699" y="3670025"/>
            <a:ext cx="431839" cy="267619"/>
          </a:xfrm>
          <a:prstGeom prst="rect">
            <a:avLst/>
          </a:prstGeom>
        </p:spPr>
      </p:pic>
      <p:pic>
        <p:nvPicPr>
          <p:cNvPr id="217" name="Picture 7">
            <a:extLst>
              <a:ext uri="{FF2B5EF4-FFF2-40B4-BE49-F238E27FC236}">
                <a16:creationId xmlns:a16="http://schemas.microsoft.com/office/drawing/2014/main" id="{86C21A74-CE01-480C-B709-40FCA782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9379548" y="3795507"/>
            <a:ext cx="431839" cy="267619"/>
          </a:xfrm>
          <a:prstGeom prst="rect">
            <a:avLst/>
          </a:prstGeom>
        </p:spPr>
      </p:pic>
      <p:pic>
        <p:nvPicPr>
          <p:cNvPr id="218" name="Picture 7">
            <a:extLst>
              <a:ext uri="{FF2B5EF4-FFF2-40B4-BE49-F238E27FC236}">
                <a16:creationId xmlns:a16="http://schemas.microsoft.com/office/drawing/2014/main" id="{34EDFC78-02E8-4E48-8C57-BC74BE2F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10857234" y="4109838"/>
            <a:ext cx="431839" cy="267619"/>
          </a:xfrm>
          <a:prstGeom prst="rect">
            <a:avLst/>
          </a:prstGeom>
        </p:spPr>
      </p:pic>
      <p:pic>
        <p:nvPicPr>
          <p:cNvPr id="219" name="Picture 4">
            <a:extLst>
              <a:ext uri="{FF2B5EF4-FFF2-40B4-BE49-F238E27FC236}">
                <a16:creationId xmlns:a16="http://schemas.microsoft.com/office/drawing/2014/main" id="{AD9245CA-559C-4C53-A220-F78174005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1831" y="2159764"/>
            <a:ext cx="894150" cy="1944777"/>
          </a:xfrm>
          <a:prstGeom prst="rect">
            <a:avLst/>
          </a:prstGeom>
        </p:spPr>
      </p:pic>
      <p:sp>
        <p:nvSpPr>
          <p:cNvPr id="220" name="Block Arc 92">
            <a:extLst>
              <a:ext uri="{FF2B5EF4-FFF2-40B4-BE49-F238E27FC236}">
                <a16:creationId xmlns:a16="http://schemas.microsoft.com/office/drawing/2014/main" id="{3D2BF6F3-9FAC-4F9B-852D-78AF5E147FAA}"/>
              </a:ext>
            </a:extLst>
          </p:cNvPr>
          <p:cNvSpPr/>
          <p:nvPr/>
        </p:nvSpPr>
        <p:spPr>
          <a:xfrm>
            <a:off x="1621332" y="3447493"/>
            <a:ext cx="1834703" cy="1834703"/>
          </a:xfrm>
          <a:prstGeom prst="blockArc">
            <a:avLst>
              <a:gd name="adj1" fmla="val 10800022"/>
              <a:gd name="adj2" fmla="val 20021087"/>
              <a:gd name="adj3" fmla="val 648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1" name="직사각형 2">
            <a:extLst>
              <a:ext uri="{FF2B5EF4-FFF2-40B4-BE49-F238E27FC236}">
                <a16:creationId xmlns:a16="http://schemas.microsoft.com/office/drawing/2014/main" id="{EDDD0856-D8FC-4A8C-A032-5E9A1DF6ABB5}"/>
              </a:ext>
            </a:extLst>
          </p:cNvPr>
          <p:cNvSpPr/>
          <p:nvPr/>
        </p:nvSpPr>
        <p:spPr>
          <a:xfrm>
            <a:off x="1617471" y="4364844"/>
            <a:ext cx="825689" cy="2504958"/>
          </a:xfrm>
          <a:custGeom>
            <a:avLst/>
            <a:gdLst>
              <a:gd name="connsiteX0" fmla="*/ 0 w 119148"/>
              <a:gd name="connsiteY0" fmla="*/ 0 h 2214305"/>
              <a:gd name="connsiteX1" fmla="*/ 119148 w 119148"/>
              <a:gd name="connsiteY1" fmla="*/ 0 h 2214305"/>
              <a:gd name="connsiteX2" fmla="*/ 119148 w 119148"/>
              <a:gd name="connsiteY2" fmla="*/ 2214305 h 2214305"/>
              <a:gd name="connsiteX3" fmla="*/ 0 w 119148"/>
              <a:gd name="connsiteY3" fmla="*/ 2214305 h 2214305"/>
              <a:gd name="connsiteX4" fmla="*/ 0 w 119148"/>
              <a:gd name="connsiteY4" fmla="*/ 0 h 2214305"/>
              <a:gd name="connsiteX0" fmla="*/ 0 w 412396"/>
              <a:gd name="connsiteY0" fmla="*/ 0 h 2214305"/>
              <a:gd name="connsiteX1" fmla="*/ 119148 w 412396"/>
              <a:gd name="connsiteY1" fmla="*/ 0 h 2214305"/>
              <a:gd name="connsiteX2" fmla="*/ 412396 w 412396"/>
              <a:gd name="connsiteY2" fmla="*/ 2147657 h 2214305"/>
              <a:gd name="connsiteX3" fmla="*/ 0 w 412396"/>
              <a:gd name="connsiteY3" fmla="*/ 2214305 h 2214305"/>
              <a:gd name="connsiteX4" fmla="*/ 0 w 412396"/>
              <a:gd name="connsiteY4" fmla="*/ 0 h 2214305"/>
              <a:gd name="connsiteX0" fmla="*/ 0 w 412396"/>
              <a:gd name="connsiteY0" fmla="*/ 0 h 2147658"/>
              <a:gd name="connsiteX1" fmla="*/ 119148 w 412396"/>
              <a:gd name="connsiteY1" fmla="*/ 0 h 2147658"/>
              <a:gd name="connsiteX2" fmla="*/ 412396 w 412396"/>
              <a:gd name="connsiteY2" fmla="*/ 2147657 h 2147658"/>
              <a:gd name="connsiteX3" fmla="*/ 210606 w 412396"/>
              <a:gd name="connsiteY3" fmla="*/ 2147658 h 2147658"/>
              <a:gd name="connsiteX4" fmla="*/ 0 w 412396"/>
              <a:gd name="connsiteY4" fmla="*/ 0 h 214765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10606 w 468380"/>
              <a:gd name="connsiteY3" fmla="*/ 2147658 h 2152988"/>
              <a:gd name="connsiteX4" fmla="*/ 0 w 468380"/>
              <a:gd name="connsiteY4" fmla="*/ 0 h 215298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50595 w 468380"/>
              <a:gd name="connsiteY3" fmla="*/ 2150324 h 2152988"/>
              <a:gd name="connsiteX4" fmla="*/ 0 w 468380"/>
              <a:gd name="connsiteY4" fmla="*/ 0 h 2152988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3219 w 474264"/>
              <a:gd name="connsiteY0" fmla="*/ 0 h 2150324"/>
              <a:gd name="connsiteX1" fmla="*/ 122367 w 474264"/>
              <a:gd name="connsiteY1" fmla="*/ 0 h 2150324"/>
              <a:gd name="connsiteX2" fmla="*/ 474264 w 474264"/>
              <a:gd name="connsiteY2" fmla="*/ 2144990 h 2150324"/>
              <a:gd name="connsiteX3" fmla="*/ 253814 w 474264"/>
              <a:gd name="connsiteY3" fmla="*/ 2150324 h 2150324"/>
              <a:gd name="connsiteX4" fmla="*/ 3219 w 474264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3486 w 604397"/>
              <a:gd name="connsiteY0" fmla="*/ 0 h 2504958"/>
              <a:gd name="connsiteX1" fmla="*/ 122634 w 604397"/>
              <a:gd name="connsiteY1" fmla="*/ 0 h 2504958"/>
              <a:gd name="connsiteX2" fmla="*/ 474531 w 604397"/>
              <a:gd name="connsiteY2" fmla="*/ 2144990 h 2504958"/>
              <a:gd name="connsiteX3" fmla="*/ 591332 w 604397"/>
              <a:gd name="connsiteY3" fmla="*/ 2504958 h 2504958"/>
              <a:gd name="connsiteX4" fmla="*/ 3486 w 604397"/>
              <a:gd name="connsiteY4" fmla="*/ 0 h 2504958"/>
              <a:gd name="connsiteX0" fmla="*/ 3486 w 825689"/>
              <a:gd name="connsiteY0" fmla="*/ 0 h 2504958"/>
              <a:gd name="connsiteX1" fmla="*/ 122634 w 825689"/>
              <a:gd name="connsiteY1" fmla="*/ 0 h 2504958"/>
              <a:gd name="connsiteX2" fmla="*/ 825689 w 825689"/>
              <a:gd name="connsiteY2" fmla="*/ 2499624 h 2504958"/>
              <a:gd name="connsiteX3" fmla="*/ 591332 w 825689"/>
              <a:gd name="connsiteY3" fmla="*/ 2504958 h 2504958"/>
              <a:gd name="connsiteX4" fmla="*/ 3486 w 825689"/>
              <a:gd name="connsiteY4" fmla="*/ 0 h 25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89" h="2504958">
                <a:moveTo>
                  <a:pt x="3486" y="0"/>
                </a:moveTo>
                <a:lnTo>
                  <a:pt x="122634" y="0"/>
                </a:lnTo>
                <a:cubicBezTo>
                  <a:pt x="97058" y="800722"/>
                  <a:pt x="489315" y="1765577"/>
                  <a:pt x="825689" y="2499624"/>
                </a:cubicBezTo>
                <a:lnTo>
                  <a:pt x="591332" y="2504958"/>
                </a:lnTo>
                <a:cubicBezTo>
                  <a:pt x="279200" y="1807233"/>
                  <a:pt x="-36807" y="821550"/>
                  <a:pt x="34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2" name="Picture 7">
            <a:extLst>
              <a:ext uri="{FF2B5EF4-FFF2-40B4-BE49-F238E27FC236}">
                <a16:creationId xmlns:a16="http://schemas.microsoft.com/office/drawing/2014/main" id="{48D3B237-3E79-4015-9F25-F2E36A177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48">
            <a:off x="2060101" y="5629548"/>
            <a:ext cx="553787" cy="343193"/>
          </a:xfrm>
          <a:prstGeom prst="rect">
            <a:avLst/>
          </a:prstGeom>
        </p:spPr>
      </p:pic>
      <p:pic>
        <p:nvPicPr>
          <p:cNvPr id="223" name="Picture 7">
            <a:extLst>
              <a:ext uri="{FF2B5EF4-FFF2-40B4-BE49-F238E27FC236}">
                <a16:creationId xmlns:a16="http://schemas.microsoft.com/office/drawing/2014/main" id="{7B3C535C-A0C2-4B02-9B37-D2F84343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5591">
            <a:off x="1195960" y="5134408"/>
            <a:ext cx="553788" cy="3431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91BE18-064B-39C6-ACBA-D37CD51D3225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 err="1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저는요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..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580A7-DEB7-97FB-C35C-C46873290F73}"/>
              </a:ext>
            </a:extLst>
          </p:cNvPr>
          <p:cNvSpPr txBox="1"/>
          <p:nvPr/>
        </p:nvSpPr>
        <p:spPr>
          <a:xfrm>
            <a:off x="2881422" y="5270327"/>
            <a:ext cx="1873519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정신건강의학과병동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간호사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1EFDF-2DE3-C1E0-A732-3F6722EC1A56}"/>
              </a:ext>
            </a:extLst>
          </p:cNvPr>
          <p:cNvSpPr txBox="1"/>
          <p:nvPr/>
        </p:nvSpPr>
        <p:spPr>
          <a:xfrm>
            <a:off x="2952970" y="4894891"/>
            <a:ext cx="187908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서울대학교병원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5DF81-39A5-7C15-792E-98C20F42A583}"/>
              </a:ext>
            </a:extLst>
          </p:cNvPr>
          <p:cNvSpPr txBox="1"/>
          <p:nvPr/>
        </p:nvSpPr>
        <p:spPr>
          <a:xfrm>
            <a:off x="4587814" y="2273625"/>
            <a:ext cx="1873519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소아간호과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행정간호사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9D803A-2CB4-3EC2-91F2-25726F168714}"/>
              </a:ext>
            </a:extLst>
          </p:cNvPr>
          <p:cNvSpPr txBox="1"/>
          <p:nvPr/>
        </p:nvSpPr>
        <p:spPr>
          <a:xfrm>
            <a:off x="4659362" y="1898189"/>
            <a:ext cx="187908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서울대학교병원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1B04D-4D80-D42F-2899-0FA165BE265D}"/>
              </a:ext>
            </a:extLst>
          </p:cNvPr>
          <p:cNvSpPr txBox="1"/>
          <p:nvPr/>
        </p:nvSpPr>
        <p:spPr>
          <a:xfrm>
            <a:off x="7804379" y="2273625"/>
            <a:ext cx="1873519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정신건강의학과병동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수간호사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A2F3B-81E7-0D54-1395-443EC4D25B06}"/>
              </a:ext>
            </a:extLst>
          </p:cNvPr>
          <p:cNvSpPr txBox="1"/>
          <p:nvPr/>
        </p:nvSpPr>
        <p:spPr>
          <a:xfrm>
            <a:off x="7875927" y="1898189"/>
            <a:ext cx="187908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서울대학교병원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47FA3-C4CD-6DB6-74A3-9B807823B57A}"/>
              </a:ext>
            </a:extLst>
          </p:cNvPr>
          <p:cNvSpPr txBox="1"/>
          <p:nvPr/>
        </p:nvSpPr>
        <p:spPr>
          <a:xfrm>
            <a:off x="6046718" y="5270327"/>
            <a:ext cx="1873519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소아간호과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수간호사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A0BF8-5C0D-D2E0-B49F-89492B1A8EFF}"/>
              </a:ext>
            </a:extLst>
          </p:cNvPr>
          <p:cNvSpPr txBox="1"/>
          <p:nvPr/>
        </p:nvSpPr>
        <p:spPr>
          <a:xfrm>
            <a:off x="6118266" y="4894891"/>
            <a:ext cx="187908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서울대학교병원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6A4CDF-5B96-10A8-0CFD-447E147DABE6}"/>
              </a:ext>
            </a:extLst>
          </p:cNvPr>
          <p:cNvSpPr txBox="1"/>
          <p:nvPr/>
        </p:nvSpPr>
        <p:spPr>
          <a:xfrm>
            <a:off x="9134896" y="5184988"/>
            <a:ext cx="1873519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조교수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부교수</a:t>
            </a:r>
            <a:endParaRPr lang="en-US" altLang="ko-KR" sz="1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4A114-2262-F7E1-9377-52D7BD626D45}"/>
              </a:ext>
            </a:extLst>
          </p:cNvPr>
          <p:cNvSpPr txBox="1"/>
          <p:nvPr/>
        </p:nvSpPr>
        <p:spPr>
          <a:xfrm>
            <a:off x="9206444" y="4809552"/>
            <a:ext cx="187908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을지대학교</a:t>
            </a:r>
          </a:p>
        </p:txBody>
      </p:sp>
    </p:spTree>
    <p:extLst>
      <p:ext uri="{BB962C8B-B14F-4D97-AF65-F5344CB8AC3E}">
        <p14:creationId xmlns:p14="http://schemas.microsoft.com/office/powerpoint/2010/main" val="3737696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70661" y="2638571"/>
            <a:ext cx="6957248" cy="15863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ko-KR" altLang="en-US" sz="40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사례를 통한 의사소통 연습</a:t>
            </a:r>
            <a:endParaRPr lang="en-US" sz="4000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4794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2171699" y="300181"/>
            <a:ext cx="9646489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요즘 아무것도 하기 싫어요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97269824-6F76-6160-3D65-BA2A54E7A26F}"/>
              </a:ext>
            </a:extLst>
          </p:cNvPr>
          <p:cNvSpPr/>
          <p:nvPr/>
        </p:nvSpPr>
        <p:spPr>
          <a:xfrm>
            <a:off x="835352" y="5006682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501982AC-316F-82FA-8AF7-6ABBB7664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18555"/>
              </p:ext>
            </p:extLst>
          </p:nvPr>
        </p:nvGraphicFramePr>
        <p:xfrm>
          <a:off x="1166896" y="5298587"/>
          <a:ext cx="3482631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흔한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그래도 </a:t>
                      </a:r>
                      <a:r>
                        <a:rPr lang="ko-KR" altLang="en-US" sz="1800" b="1" dirty="0" err="1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움직이셔야죠</a:t>
                      </a:r>
                      <a:endParaRPr lang="ko-KR" altLang="en-US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" name="그룹 27">
            <a:extLst>
              <a:ext uri="{FF2B5EF4-FFF2-40B4-BE49-F238E27FC236}">
                <a16:creationId xmlns:a16="http://schemas.microsoft.com/office/drawing/2014/main" id="{087383B8-A71B-BE05-2969-68B5A02D5C7E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4772090" y="4606704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4D15FCD5-7401-B2E3-2C42-7E4338B43416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DE01305B-93D7-E10F-A4B2-B90EBAD8B4A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57711E9D-BB8F-8B79-A723-7A37DAA66851}"/>
              </a:ext>
            </a:extLst>
          </p:cNvPr>
          <p:cNvSpPr/>
          <p:nvPr/>
        </p:nvSpPr>
        <p:spPr>
          <a:xfrm>
            <a:off x="6479883" y="1871223"/>
            <a:ext cx="5118792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1" name="Table 8">
            <a:extLst>
              <a:ext uri="{FF2B5EF4-FFF2-40B4-BE49-F238E27FC236}">
                <a16:creationId xmlns:a16="http://schemas.microsoft.com/office/drawing/2014/main" id="{4A729EA1-C7E2-E4AF-6B56-F64A5DF32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187626"/>
              </p:ext>
            </p:extLst>
          </p:nvPr>
        </p:nvGraphicFramePr>
        <p:xfrm>
          <a:off x="6479882" y="2163128"/>
          <a:ext cx="4869223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8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치료적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많이 지치고 의욕이 떨어진 느낌이시군요</a:t>
                      </a:r>
                      <a:endParaRPr lang="en-US" altLang="ko-KR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언제부터 그런 상태가 시작되었나요</a:t>
                      </a:r>
                      <a:r>
                        <a:rPr lang="en-US" altLang="ko-KR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?</a:t>
                      </a: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" name="그룹 41">
            <a:extLst>
              <a:ext uri="{FF2B5EF4-FFF2-40B4-BE49-F238E27FC236}">
                <a16:creationId xmlns:a16="http://schemas.microsoft.com/office/drawing/2014/main" id="{840FEFFD-2AD8-965F-25FE-0BBA4FB3D12D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6" y="1471245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19772B69-8725-CF74-0E5C-ACF38AE89219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CE71B8F9-E989-E872-78C9-81ABEF6C1AAE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id="{FABADAB0-7F1A-A267-BED4-0B22806D13C1}"/>
              </a:ext>
            </a:extLst>
          </p:cNvPr>
          <p:cNvSpPr/>
          <p:nvPr/>
        </p:nvSpPr>
        <p:spPr>
          <a:xfrm>
            <a:off x="6981149" y="4690334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6" name="Table 8">
            <a:extLst>
              <a:ext uri="{FF2B5EF4-FFF2-40B4-BE49-F238E27FC236}">
                <a16:creationId xmlns:a16="http://schemas.microsoft.com/office/drawing/2014/main" id="{B40D9421-1342-38CD-4AC6-2A4F90670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78201"/>
              </p:ext>
            </p:extLst>
          </p:nvPr>
        </p:nvGraphicFramePr>
        <p:xfrm>
          <a:off x="7312693" y="4982239"/>
          <a:ext cx="3482631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 기법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감정반영</a:t>
                      </a:r>
                      <a:endParaRPr lang="en-US" altLang="ko-KR" sz="1800" b="1" dirty="0">
                        <a:solidFill>
                          <a:srgbClr val="7030A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개방형 질문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7" name="그룹 46">
            <a:extLst>
              <a:ext uri="{FF2B5EF4-FFF2-40B4-BE49-F238E27FC236}">
                <a16:creationId xmlns:a16="http://schemas.microsoft.com/office/drawing/2014/main" id="{F9B435A7-7B16-AAD2-6125-D0B56C2ED2C9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7" y="4290356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125B8C83-042E-DEA3-4AFE-C17483D23F5D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0DBA912B-4DC8-4756-CE9E-85E7F8CD385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441C108D-523D-502B-7737-E3A682DF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00" y="215449"/>
            <a:ext cx="3032827" cy="45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CD304-B81B-6398-7975-218F1FA9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C15F-8FD1-505E-531D-EF5D96078732}"/>
              </a:ext>
            </a:extLst>
          </p:cNvPr>
          <p:cNvSpPr txBox="1">
            <a:spLocks/>
          </p:cNvSpPr>
          <p:nvPr/>
        </p:nvSpPr>
        <p:spPr>
          <a:xfrm>
            <a:off x="2171699" y="300181"/>
            <a:ext cx="9646489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제가 다 망쳤어요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30234484-F751-4024-8FAF-07B40DA6638B}"/>
              </a:ext>
            </a:extLst>
          </p:cNvPr>
          <p:cNvSpPr/>
          <p:nvPr/>
        </p:nvSpPr>
        <p:spPr>
          <a:xfrm>
            <a:off x="835352" y="5006682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BA0F2510-8AFA-6217-762F-A4B5A9885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340897"/>
              </p:ext>
            </p:extLst>
          </p:nvPr>
        </p:nvGraphicFramePr>
        <p:xfrm>
          <a:off x="1166896" y="5298587"/>
          <a:ext cx="3482631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흔한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그렇게 생각하지 마세요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" name="그룹 27">
            <a:extLst>
              <a:ext uri="{FF2B5EF4-FFF2-40B4-BE49-F238E27FC236}">
                <a16:creationId xmlns:a16="http://schemas.microsoft.com/office/drawing/2014/main" id="{818737B5-3429-8B80-1E14-8DFD6427F3F4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4772090" y="4606704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31747E60-AFD6-166C-5537-BCBAECAC8669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F7EB66BF-2783-B249-254B-3450CFEE6943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C848940D-1A61-B815-6C75-C81D56A1516D}"/>
              </a:ext>
            </a:extLst>
          </p:cNvPr>
          <p:cNvSpPr/>
          <p:nvPr/>
        </p:nvSpPr>
        <p:spPr>
          <a:xfrm>
            <a:off x="6479883" y="1871223"/>
            <a:ext cx="5118792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1" name="Table 8">
            <a:extLst>
              <a:ext uri="{FF2B5EF4-FFF2-40B4-BE49-F238E27FC236}">
                <a16:creationId xmlns:a16="http://schemas.microsoft.com/office/drawing/2014/main" id="{040FE60C-0F77-9D6F-6C09-BD5D07E5F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190607"/>
              </p:ext>
            </p:extLst>
          </p:nvPr>
        </p:nvGraphicFramePr>
        <p:xfrm>
          <a:off x="6479882" y="2163128"/>
          <a:ext cx="4869223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8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치료적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스스로를 많이 탓하고 계신 것 같네요</a:t>
                      </a:r>
                      <a:endParaRPr lang="en-US" altLang="ko-KR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어떤 일이 가장 마음에 남아 있나요</a:t>
                      </a:r>
                      <a:r>
                        <a:rPr lang="en-US" altLang="ko-KR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?</a:t>
                      </a: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" name="그룹 41">
            <a:extLst>
              <a:ext uri="{FF2B5EF4-FFF2-40B4-BE49-F238E27FC236}">
                <a16:creationId xmlns:a16="http://schemas.microsoft.com/office/drawing/2014/main" id="{E2079AB4-9113-AF0E-94EA-268049D4F6DA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6" y="1471245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E3F15A7E-2A1B-46B0-DE7D-FEB6B386036B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A8BBC6CC-002E-7F27-3C86-0311C26390CA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id="{46A9ED76-8466-A8D9-258F-E66036CAA77E}"/>
              </a:ext>
            </a:extLst>
          </p:cNvPr>
          <p:cNvSpPr/>
          <p:nvPr/>
        </p:nvSpPr>
        <p:spPr>
          <a:xfrm>
            <a:off x="6981149" y="4690334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6" name="Table 8">
            <a:extLst>
              <a:ext uri="{FF2B5EF4-FFF2-40B4-BE49-F238E27FC236}">
                <a16:creationId xmlns:a16="http://schemas.microsoft.com/office/drawing/2014/main" id="{BB6698E9-FFF1-C37C-9B64-3F02B7E23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899741"/>
              </p:ext>
            </p:extLst>
          </p:nvPr>
        </p:nvGraphicFramePr>
        <p:xfrm>
          <a:off x="7312693" y="4982239"/>
          <a:ext cx="3482631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 기법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감정반영</a:t>
                      </a:r>
                      <a:endParaRPr lang="en-US" altLang="ko-KR" sz="1800" b="1" dirty="0">
                        <a:solidFill>
                          <a:srgbClr val="7030A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탐색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7" name="그룹 46">
            <a:extLst>
              <a:ext uri="{FF2B5EF4-FFF2-40B4-BE49-F238E27FC236}">
                <a16:creationId xmlns:a16="http://schemas.microsoft.com/office/drawing/2014/main" id="{02E4C5C9-9D51-6DD2-CEE0-2703A4118995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7" y="4290356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9EA8FE42-D817-BDEE-6302-F682E834F9E6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4BF68803-8CF3-4E74-941A-4F8D59830694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E0A74C51-7194-3A37-A2F9-43E78EA3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27" y="405274"/>
            <a:ext cx="2971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8E8D8-364F-05ED-BCE2-74A4C94D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A4D2-4371-7E75-4A15-3897170A8393}"/>
              </a:ext>
            </a:extLst>
          </p:cNvPr>
          <p:cNvSpPr txBox="1">
            <a:spLocks/>
          </p:cNvSpPr>
          <p:nvPr/>
        </p:nvSpPr>
        <p:spPr>
          <a:xfrm>
            <a:off x="2171699" y="300181"/>
            <a:ext cx="9646489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아무도 저를 이해하지 못해요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85EB8F5F-7CF9-810F-161E-BD8FCE2F4BC7}"/>
              </a:ext>
            </a:extLst>
          </p:cNvPr>
          <p:cNvSpPr/>
          <p:nvPr/>
        </p:nvSpPr>
        <p:spPr>
          <a:xfrm>
            <a:off x="835352" y="5006682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8D0CBEDD-8B2D-A10E-81D3-0455A3BC4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757683"/>
              </p:ext>
            </p:extLst>
          </p:nvPr>
        </p:nvGraphicFramePr>
        <p:xfrm>
          <a:off x="1166896" y="5298587"/>
          <a:ext cx="3482631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흔한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그건 </a:t>
                      </a:r>
                      <a:r>
                        <a:rPr lang="ko-KR" altLang="en-US" sz="1800" b="1" dirty="0" err="1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아닐거에요</a:t>
                      </a:r>
                      <a:endParaRPr lang="en-US" altLang="ko-KR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저는 다 이해해요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" name="그룹 27">
            <a:extLst>
              <a:ext uri="{FF2B5EF4-FFF2-40B4-BE49-F238E27FC236}">
                <a16:creationId xmlns:a16="http://schemas.microsoft.com/office/drawing/2014/main" id="{4A53D62A-1FB6-77D7-7996-FF2B826C0029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4772090" y="4606704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84E4795A-5A12-5EF9-4A73-077FAF4BE7F2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4DB61AE2-03A9-CFC6-DC85-4899C035CF3C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2C5CFA75-B285-5E3F-A2D9-ECCAA606A34C}"/>
              </a:ext>
            </a:extLst>
          </p:cNvPr>
          <p:cNvSpPr/>
          <p:nvPr/>
        </p:nvSpPr>
        <p:spPr>
          <a:xfrm>
            <a:off x="6479883" y="1871223"/>
            <a:ext cx="5118792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1" name="Table 8">
            <a:extLst>
              <a:ext uri="{FF2B5EF4-FFF2-40B4-BE49-F238E27FC236}">
                <a16:creationId xmlns:a16="http://schemas.microsoft.com/office/drawing/2014/main" id="{866410B8-A317-4C95-C0D1-52DE40E63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615664"/>
              </p:ext>
            </p:extLst>
          </p:nvPr>
        </p:nvGraphicFramePr>
        <p:xfrm>
          <a:off x="6479882" y="2163128"/>
          <a:ext cx="4869223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8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치료적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err="1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이해받지</a:t>
                      </a: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 못한다고 느껴서 </a:t>
                      </a:r>
                      <a:endParaRPr lang="en-US" altLang="ko-KR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많이 </a:t>
                      </a:r>
                      <a:r>
                        <a:rPr lang="ko-KR" altLang="en-US" sz="1800" b="1" dirty="0" err="1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외로우셨겠어요</a:t>
                      </a: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" name="그룹 41">
            <a:extLst>
              <a:ext uri="{FF2B5EF4-FFF2-40B4-BE49-F238E27FC236}">
                <a16:creationId xmlns:a16="http://schemas.microsoft.com/office/drawing/2014/main" id="{4F0AB339-02DF-F965-6C58-570E16A5BE9C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6" y="1471245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E24C2BD1-7C6A-3CB4-DF5C-95743AB0A165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2DDB10F5-F023-106D-BA1C-5F24DE09687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id="{C5C41C24-D215-B712-24D4-80A2F3321F63}"/>
              </a:ext>
            </a:extLst>
          </p:cNvPr>
          <p:cNvSpPr/>
          <p:nvPr/>
        </p:nvSpPr>
        <p:spPr>
          <a:xfrm>
            <a:off x="6981149" y="4690334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6" name="Table 8">
            <a:extLst>
              <a:ext uri="{FF2B5EF4-FFF2-40B4-BE49-F238E27FC236}">
                <a16:creationId xmlns:a16="http://schemas.microsoft.com/office/drawing/2014/main" id="{94F56F0D-F166-9A23-33AF-603EB665C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396908"/>
              </p:ext>
            </p:extLst>
          </p:nvPr>
        </p:nvGraphicFramePr>
        <p:xfrm>
          <a:off x="7312693" y="4982239"/>
          <a:ext cx="3482631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 기법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감정반영</a:t>
                      </a:r>
                      <a:endParaRPr lang="en-US" altLang="ko-KR" sz="1800" b="1" dirty="0">
                        <a:solidFill>
                          <a:srgbClr val="7030A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공감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7" name="그룹 46">
            <a:extLst>
              <a:ext uri="{FF2B5EF4-FFF2-40B4-BE49-F238E27FC236}">
                <a16:creationId xmlns:a16="http://schemas.microsoft.com/office/drawing/2014/main" id="{9F20891E-109F-FCDC-D995-3E5ACFADA60C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7" y="4290356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99441A61-E67F-D340-69B2-0109C31553A4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749979CF-91D2-57D2-9E1B-DA06530EABAC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A594B109-3510-11ED-B80C-FA8CDAAF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46" y="414066"/>
            <a:ext cx="2965939" cy="44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E1A01-D573-1D61-3E46-328C5CEE4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E721-7533-B6C7-9358-4F8B9A5CDB0F}"/>
              </a:ext>
            </a:extLst>
          </p:cNvPr>
          <p:cNvSpPr txBox="1">
            <a:spLocks/>
          </p:cNvSpPr>
          <p:nvPr/>
        </p:nvSpPr>
        <p:spPr>
          <a:xfrm>
            <a:off x="2171699" y="300181"/>
            <a:ext cx="9646489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……</a:t>
            </a: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4C835D91-A78D-70F7-F0A6-DC324BD49070}"/>
              </a:ext>
            </a:extLst>
          </p:cNvPr>
          <p:cNvSpPr/>
          <p:nvPr/>
        </p:nvSpPr>
        <p:spPr>
          <a:xfrm>
            <a:off x="835352" y="5006682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654AF293-F526-D599-5CC7-2C8AB7216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54202"/>
              </p:ext>
            </p:extLst>
          </p:nvPr>
        </p:nvGraphicFramePr>
        <p:xfrm>
          <a:off x="1166896" y="5298587"/>
          <a:ext cx="3482631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흔한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왜 </a:t>
                      </a:r>
                      <a:r>
                        <a:rPr lang="ko-KR" altLang="en-US" sz="1800" b="1" dirty="0" err="1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아무말도</a:t>
                      </a: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 안하시나요</a:t>
                      </a:r>
                      <a:r>
                        <a:rPr lang="en-US" altLang="ko-KR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?</a:t>
                      </a:r>
                      <a:endParaRPr lang="ko-KR" altLang="en-US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" name="그룹 27">
            <a:extLst>
              <a:ext uri="{FF2B5EF4-FFF2-40B4-BE49-F238E27FC236}">
                <a16:creationId xmlns:a16="http://schemas.microsoft.com/office/drawing/2014/main" id="{5A22892E-FB7B-9F34-7CBA-1C620C0952A8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4772090" y="4606704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B6049FE2-D6CF-76B7-615A-5548459558BA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D6609A5D-61FA-A531-97D2-134B2EC57810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1022FAC5-F1CA-1C70-5491-E770285298E8}"/>
              </a:ext>
            </a:extLst>
          </p:cNvPr>
          <p:cNvSpPr/>
          <p:nvPr/>
        </p:nvSpPr>
        <p:spPr>
          <a:xfrm>
            <a:off x="6479883" y="1871223"/>
            <a:ext cx="5118792" cy="20414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1" name="Table 8">
            <a:extLst>
              <a:ext uri="{FF2B5EF4-FFF2-40B4-BE49-F238E27FC236}">
                <a16:creationId xmlns:a16="http://schemas.microsoft.com/office/drawing/2014/main" id="{58313062-B1FC-2131-2D23-A1519BFC1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240880"/>
              </p:ext>
            </p:extLst>
          </p:nvPr>
        </p:nvGraphicFramePr>
        <p:xfrm>
          <a:off x="6479882" y="2163128"/>
          <a:ext cx="4869223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8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치료적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말씀하시기 어려우실 수도 있을 것 같아요</a:t>
                      </a:r>
                      <a:endParaRPr lang="en-US" altLang="ko-KR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준비되시면 천천히 말씀하셔도 됩니다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" name="그룹 41">
            <a:extLst>
              <a:ext uri="{FF2B5EF4-FFF2-40B4-BE49-F238E27FC236}">
                <a16:creationId xmlns:a16="http://schemas.microsoft.com/office/drawing/2014/main" id="{852E354B-93E6-2341-BFB7-850A99042296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6" y="1471245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A26DD902-90E8-C2F5-39CE-752105C6E97A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4437F41D-F2EB-90F2-4DAE-A8B4707E8A2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id="{3ECA0B48-2AF6-ED4E-0938-7668535FB9A0}"/>
              </a:ext>
            </a:extLst>
          </p:cNvPr>
          <p:cNvSpPr/>
          <p:nvPr/>
        </p:nvSpPr>
        <p:spPr>
          <a:xfrm>
            <a:off x="6981149" y="4690334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6" name="Table 8">
            <a:extLst>
              <a:ext uri="{FF2B5EF4-FFF2-40B4-BE49-F238E27FC236}">
                <a16:creationId xmlns:a16="http://schemas.microsoft.com/office/drawing/2014/main" id="{EB8DE34E-D89B-E6EF-34DE-DF54F5EC7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031155"/>
              </p:ext>
            </p:extLst>
          </p:nvPr>
        </p:nvGraphicFramePr>
        <p:xfrm>
          <a:off x="7312693" y="4982239"/>
          <a:ext cx="3482631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 기법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경청</a:t>
                      </a:r>
                      <a:endParaRPr lang="en-US" altLang="ko-KR" sz="1800" b="1" dirty="0">
                        <a:solidFill>
                          <a:srgbClr val="7030A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침묵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7" name="그룹 46">
            <a:extLst>
              <a:ext uri="{FF2B5EF4-FFF2-40B4-BE49-F238E27FC236}">
                <a16:creationId xmlns:a16="http://schemas.microsoft.com/office/drawing/2014/main" id="{DED067A7-7868-8BA1-5294-27043BE5714B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7" y="4290356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E751C08F-E791-0617-02FF-D2571F600580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03779B2C-6DCC-1C42-4CBA-37F853C24B96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01B24E5E-8E9F-535F-CF44-5EE690867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63" y="271970"/>
            <a:ext cx="3137667" cy="47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6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0250F-F0CF-1A3B-D6A9-8FB2DDEA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3C3B-A168-08E2-5AD4-9B905A0C1E50}"/>
              </a:ext>
            </a:extLst>
          </p:cNvPr>
          <p:cNvSpPr txBox="1">
            <a:spLocks/>
          </p:cNvSpPr>
          <p:nvPr/>
        </p:nvSpPr>
        <p:spPr>
          <a:xfrm>
            <a:off x="2171699" y="300181"/>
            <a:ext cx="9646489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그냥 사라지고 싶어요</a:t>
            </a:r>
            <a:endParaRPr lang="en-US" altLang="ko-KR" sz="3600" b="1" dirty="0">
              <a:solidFill>
                <a:schemeClr val="accent2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B8B56053-B9C9-1DFC-8AE6-B3134098B79E}"/>
              </a:ext>
            </a:extLst>
          </p:cNvPr>
          <p:cNvSpPr/>
          <p:nvPr/>
        </p:nvSpPr>
        <p:spPr>
          <a:xfrm>
            <a:off x="835352" y="5006682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5CDC9A0E-23E9-245D-B332-0B5E42F40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97898"/>
              </p:ext>
            </p:extLst>
          </p:nvPr>
        </p:nvGraphicFramePr>
        <p:xfrm>
          <a:off x="954298" y="5298587"/>
          <a:ext cx="391664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흔한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rgbClr val="00B0F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B0F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그런 나쁜 생각하시면 안됩니다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" name="그룹 27">
            <a:extLst>
              <a:ext uri="{FF2B5EF4-FFF2-40B4-BE49-F238E27FC236}">
                <a16:creationId xmlns:a16="http://schemas.microsoft.com/office/drawing/2014/main" id="{E3132D41-2E93-BCFD-E6BA-4DE3C522ED20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4772090" y="4606704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9F50A598-DAE1-B8ED-82FF-394EB45E85EA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343C0F55-C412-0362-1DD6-B9DB16F0808A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6CBF8585-0691-0895-29D6-D64210D96886}"/>
              </a:ext>
            </a:extLst>
          </p:cNvPr>
          <p:cNvSpPr/>
          <p:nvPr/>
        </p:nvSpPr>
        <p:spPr>
          <a:xfrm>
            <a:off x="6479883" y="1871223"/>
            <a:ext cx="5118792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1" name="Table 8">
            <a:extLst>
              <a:ext uri="{FF2B5EF4-FFF2-40B4-BE49-F238E27FC236}">
                <a16:creationId xmlns:a16="http://schemas.microsoft.com/office/drawing/2014/main" id="{ADA5F4F6-0B54-CF4F-4591-079FD54E5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553802"/>
              </p:ext>
            </p:extLst>
          </p:nvPr>
        </p:nvGraphicFramePr>
        <p:xfrm>
          <a:off x="6479882" y="2163128"/>
          <a:ext cx="4869223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8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치료적 반응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그 정도로 많이 힘드셨군요</a:t>
                      </a:r>
                      <a:endParaRPr lang="en-US" altLang="ko-KR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혹시 스스로를 해칠 생각이 들 때가 있나요</a:t>
                      </a:r>
                      <a:r>
                        <a:rPr lang="en-US" altLang="ko-KR" sz="1800" b="1" dirty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?</a:t>
                      </a: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" name="그룹 41">
            <a:extLst>
              <a:ext uri="{FF2B5EF4-FFF2-40B4-BE49-F238E27FC236}">
                <a16:creationId xmlns:a16="http://schemas.microsoft.com/office/drawing/2014/main" id="{72B78781-CCE9-46BB-747E-3873090C9856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6" y="1471245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55160D38-E462-CDEC-3290-AE1E46DAB14C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EFE36D9D-B85F-612C-149A-DA36C3F46E9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id="{4B608EDF-CC5D-A40B-C53D-DDCACFD8CC94}"/>
              </a:ext>
            </a:extLst>
          </p:cNvPr>
          <p:cNvSpPr/>
          <p:nvPr/>
        </p:nvSpPr>
        <p:spPr>
          <a:xfrm>
            <a:off x="6981149" y="4690334"/>
            <a:ext cx="4256554" cy="17876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aphicFrame>
        <p:nvGraphicFramePr>
          <p:cNvPr id="46" name="Table 8">
            <a:extLst>
              <a:ext uri="{FF2B5EF4-FFF2-40B4-BE49-F238E27FC236}">
                <a16:creationId xmlns:a16="http://schemas.microsoft.com/office/drawing/2014/main" id="{3C5BA37A-B365-85BA-470E-4BA18FAF7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959669"/>
              </p:ext>
            </p:extLst>
          </p:nvPr>
        </p:nvGraphicFramePr>
        <p:xfrm>
          <a:off x="7312693" y="4982239"/>
          <a:ext cx="3482631" cy="1227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치료 기법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감정반영</a:t>
                      </a:r>
                      <a:endParaRPr lang="en-US" altLang="ko-KR" sz="1800" b="1" dirty="0">
                        <a:solidFill>
                          <a:srgbClr val="7030A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7030A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itchFamily="34" charset="0"/>
                        </a:rPr>
                        <a:t>탐색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7" name="그룹 46">
            <a:extLst>
              <a:ext uri="{FF2B5EF4-FFF2-40B4-BE49-F238E27FC236}">
                <a16:creationId xmlns:a16="http://schemas.microsoft.com/office/drawing/2014/main" id="{879010AD-F179-C53C-5678-6A0BEC49B579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10917887" y="4290356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8284FEE5-AAD8-3F60-DAAA-B08726081FBB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B58817F8-41FF-B04D-8C48-0E7014144621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96BFDEB-D579-1FA3-5A2C-62495BFC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63" y="271970"/>
            <a:ext cx="3137667" cy="4706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3B2BC-EE09-DA7B-6BD7-BE96CECE88C1}"/>
              </a:ext>
            </a:extLst>
          </p:cNvPr>
          <p:cNvSpPr txBox="1"/>
          <p:nvPr/>
        </p:nvSpPr>
        <p:spPr>
          <a:xfrm>
            <a:off x="2294792" y="365889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그냥 </a:t>
            </a:r>
            <a:endParaRPr lang="en-US" altLang="ko-KR" dirty="0"/>
          </a:p>
          <a:p>
            <a:pPr algn="ctr"/>
            <a:r>
              <a:rPr lang="ko-KR" altLang="en-US" dirty="0"/>
              <a:t>사라지고 싶어요</a:t>
            </a:r>
          </a:p>
        </p:txBody>
      </p:sp>
    </p:spTree>
    <p:extLst>
      <p:ext uri="{BB962C8B-B14F-4D97-AF65-F5344CB8AC3E}">
        <p14:creationId xmlns:p14="http://schemas.microsoft.com/office/powerpoint/2010/main" val="22984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57268" y="2638571"/>
            <a:ext cx="7170640" cy="15863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ko-KR" altLang="en-US" sz="48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간호사 자신을 위한 </a:t>
            </a:r>
            <a:r>
              <a:rPr lang="ko-KR" altLang="en-US" sz="4800" b="1" dirty="0" err="1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꿀팁</a:t>
            </a:r>
            <a:endParaRPr lang="en-US" sz="4800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172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974-2AB4-492A-BACF-9B88F2F172D6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동료 간호사와의 소통 및 지지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47927343-3442-B2C5-C982-F2CC1243D4B2}"/>
              </a:ext>
            </a:extLst>
          </p:cNvPr>
          <p:cNvSpPr/>
          <p:nvPr/>
        </p:nvSpPr>
        <p:spPr>
          <a:xfrm>
            <a:off x="675233" y="1902592"/>
            <a:ext cx="5567306" cy="2071531"/>
          </a:xfrm>
          <a:prstGeom prst="roundRect">
            <a:avLst>
              <a:gd name="adj" fmla="val 5603"/>
            </a:avLst>
          </a:prstGeom>
          <a:solidFill>
            <a:schemeClr val="accent1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4A2307E-0C68-7F5E-F23C-F115EB233951}"/>
              </a:ext>
            </a:extLst>
          </p:cNvPr>
          <p:cNvSpPr/>
          <p:nvPr/>
        </p:nvSpPr>
        <p:spPr>
          <a:xfrm>
            <a:off x="862254" y="2138446"/>
            <a:ext cx="2560052" cy="450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💙</a:t>
            </a:r>
            <a:r>
              <a:rPr lang="en-US" sz="22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 "혼자 힘들어하지 마세요."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A97A602A-8CAA-D5B7-AB04-CF221641160B}"/>
              </a:ext>
            </a:extLst>
          </p:cNvPr>
          <p:cNvSpPr/>
          <p:nvPr/>
        </p:nvSpPr>
        <p:spPr>
          <a:xfrm>
            <a:off x="862254" y="2644105"/>
            <a:ext cx="5221861" cy="1136587"/>
          </a:xfrm>
          <a:prstGeom prst="rect">
            <a:avLst/>
          </a:prstGeom>
          <a:solidFill>
            <a:srgbClr val="FFFF00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우울장애 대상자 간호는 간호사에게도 정서적 소진이 클 수 있습니다. 동료와 경험을 나누고 서로 지지하는 시간을 정기적으로 가지세요.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5C4E1FAB-8ED0-1A5E-4BCD-1E1C1B5184E1}"/>
              </a:ext>
            </a:extLst>
          </p:cNvPr>
          <p:cNvSpPr/>
          <p:nvPr/>
        </p:nvSpPr>
        <p:spPr>
          <a:xfrm>
            <a:off x="675233" y="4269336"/>
            <a:ext cx="5567306" cy="2175425"/>
          </a:xfrm>
          <a:prstGeom prst="roundRect">
            <a:avLst>
              <a:gd name="adj" fmla="val 5603"/>
            </a:avLst>
          </a:prstGeom>
          <a:solidFill>
            <a:schemeClr val="accent1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B7C6160A-69CD-AB31-735B-FB18ABEB0806}"/>
              </a:ext>
            </a:extLst>
          </p:cNvPr>
          <p:cNvSpPr/>
          <p:nvPr/>
        </p:nvSpPr>
        <p:spPr>
          <a:xfrm>
            <a:off x="909666" y="4503771"/>
            <a:ext cx="2367943" cy="472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📚</a:t>
            </a:r>
            <a:r>
              <a:rPr lang="en-US" sz="22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elasio" pitchFamily="34" charset="-120"/>
              </a:rPr>
              <a:t> "함께 배우고 성장해요."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D859A31-F8E1-D40B-6333-0390967CD541}"/>
              </a:ext>
            </a:extLst>
          </p:cNvPr>
          <p:cNvSpPr/>
          <p:nvPr/>
        </p:nvSpPr>
        <p:spPr>
          <a:xfrm>
            <a:off x="909666" y="5009428"/>
            <a:ext cx="5221861" cy="1233109"/>
          </a:xfrm>
          <a:prstGeom prst="rect">
            <a:avLst/>
          </a:prstGeom>
          <a:solidFill>
            <a:srgbClr val="FFFF00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사례 발표나 스터디 모임을 통해 전문성을 높이고, 서로에게 힘이 되는 팀 문화를 만들어가는 </a:t>
            </a:r>
            <a:r>
              <a:rPr lang="en-US" sz="175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것이</a:t>
            </a:r>
            <a:r>
              <a:rPr lang="en-US" sz="17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 </a:t>
            </a:r>
            <a:r>
              <a:rPr lang="ko-KR" altLang="en-US" sz="17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간호</a:t>
            </a:r>
            <a:r>
              <a:rPr lang="en-US" sz="17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ato" pitchFamily="34" charset="-120"/>
              </a:rPr>
              <a:t>의 질을 높입니다.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79827E9-853E-CD53-BACF-A58D8E7BCB1D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5922726" y="1586964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84E874F-E7F9-A6FC-F3F5-B4EE26F109B0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6A931635-AED0-96BD-4ED6-2DD30D8C93E4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3A6983B-4023-B105-0D5A-E33F4B9948D1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6039020" y="3992546"/>
            <a:ext cx="639630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ECCFDEEC-296B-42DB-D56A-C456641135DE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B87C034B-99E4-8041-7823-E7C72E3FB84B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E265E5EC-50BD-3149-30E6-AC26913D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339" y="1284092"/>
            <a:ext cx="3586708" cy="53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33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그룹 96">
            <a:extLst>
              <a:ext uri="{FF2B5EF4-FFF2-40B4-BE49-F238E27FC236}">
                <a16:creationId xmlns:a16="http://schemas.microsoft.com/office/drawing/2014/main" id="{FD59A628-9253-463B-AB18-2369D086BDBA}"/>
              </a:ext>
            </a:extLst>
          </p:cNvPr>
          <p:cNvGrpSpPr/>
          <p:nvPr/>
        </p:nvGrpSpPr>
        <p:grpSpPr>
          <a:xfrm>
            <a:off x="7215127" y="3045190"/>
            <a:ext cx="1271173" cy="2017336"/>
            <a:chOff x="7311137" y="4104801"/>
            <a:chExt cx="1360941" cy="2159797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989C569F-1982-4CDB-B715-93ED3A8FC121}"/>
                </a:ext>
              </a:extLst>
            </p:cNvPr>
            <p:cNvGrpSpPr/>
            <p:nvPr/>
          </p:nvGrpSpPr>
          <p:grpSpPr>
            <a:xfrm>
              <a:off x="7521194" y="5284915"/>
              <a:ext cx="1137987" cy="979683"/>
              <a:chOff x="7521194" y="5284915"/>
              <a:chExt cx="1137987" cy="979683"/>
            </a:xfrm>
          </p:grpSpPr>
          <p:grpSp>
            <p:nvGrpSpPr>
              <p:cNvPr id="35" name="Group 7">
                <a:extLst>
                  <a:ext uri="{FF2B5EF4-FFF2-40B4-BE49-F238E27FC236}">
                    <a16:creationId xmlns:a16="http://schemas.microsoft.com/office/drawing/2014/main" id="{4C9B4160-C1DA-4C25-BC5A-A68793C9AE6B}"/>
                  </a:ext>
                </a:extLst>
              </p:cNvPr>
              <p:cNvGrpSpPr/>
              <p:nvPr/>
            </p:nvGrpSpPr>
            <p:grpSpPr>
              <a:xfrm>
                <a:off x="7521194" y="5284915"/>
                <a:ext cx="1137987" cy="979683"/>
                <a:chOff x="5580112" y="4160675"/>
                <a:chExt cx="2016224" cy="1735751"/>
              </a:xfrm>
            </p:grpSpPr>
            <p:sp>
              <p:nvSpPr>
                <p:cNvPr id="50" name="Trapezoid 1">
                  <a:extLst>
                    <a:ext uri="{FF2B5EF4-FFF2-40B4-BE49-F238E27FC236}">
                      <a16:creationId xmlns:a16="http://schemas.microsoft.com/office/drawing/2014/main" id="{E17EBD0C-ABE4-429E-BC7C-8336BB498498}"/>
                    </a:ext>
                  </a:extLst>
                </p:cNvPr>
                <p:cNvSpPr/>
                <p:nvPr/>
              </p:nvSpPr>
              <p:spPr>
                <a:xfrm rot="10800000">
                  <a:off x="5796136" y="4653136"/>
                  <a:ext cx="1584176" cy="1243290"/>
                </a:xfrm>
                <a:custGeom>
                  <a:avLst/>
                  <a:gdLst>
                    <a:gd name="connsiteX0" fmla="*/ 0 w 1584176"/>
                    <a:gd name="connsiteY0" fmla="*/ 1216152 h 1216152"/>
                    <a:gd name="connsiteX1" fmla="*/ 304038 w 1584176"/>
                    <a:gd name="connsiteY1" fmla="*/ 0 h 1216152"/>
                    <a:gd name="connsiteX2" fmla="*/ 1280138 w 1584176"/>
                    <a:gd name="connsiteY2" fmla="*/ 0 h 1216152"/>
                    <a:gd name="connsiteX3" fmla="*/ 1584176 w 1584176"/>
                    <a:gd name="connsiteY3" fmla="*/ 1216152 h 1216152"/>
                    <a:gd name="connsiteX4" fmla="*/ 0 w 1584176"/>
                    <a:gd name="connsiteY4" fmla="*/ 1216152 h 1216152"/>
                    <a:gd name="connsiteX0" fmla="*/ 0 w 1584176"/>
                    <a:gd name="connsiteY0" fmla="*/ 1235792 h 1235792"/>
                    <a:gd name="connsiteX1" fmla="*/ 304038 w 1584176"/>
                    <a:gd name="connsiteY1" fmla="*/ 19640 h 1235792"/>
                    <a:gd name="connsiteX2" fmla="*/ 1280138 w 1584176"/>
                    <a:gd name="connsiteY2" fmla="*/ 19640 h 1235792"/>
                    <a:gd name="connsiteX3" fmla="*/ 1584176 w 1584176"/>
                    <a:gd name="connsiteY3" fmla="*/ 1235792 h 1235792"/>
                    <a:gd name="connsiteX4" fmla="*/ 0 w 1584176"/>
                    <a:gd name="connsiteY4" fmla="*/ 1235792 h 1235792"/>
                    <a:gd name="connsiteX0" fmla="*/ 0 w 1584176"/>
                    <a:gd name="connsiteY0" fmla="*/ 1243290 h 1243290"/>
                    <a:gd name="connsiteX1" fmla="*/ 304038 w 1584176"/>
                    <a:gd name="connsiteY1" fmla="*/ 27138 h 1243290"/>
                    <a:gd name="connsiteX2" fmla="*/ 1280138 w 1584176"/>
                    <a:gd name="connsiteY2" fmla="*/ 27138 h 1243290"/>
                    <a:gd name="connsiteX3" fmla="*/ 1584176 w 1584176"/>
                    <a:gd name="connsiteY3" fmla="*/ 1243290 h 1243290"/>
                    <a:gd name="connsiteX4" fmla="*/ 0 w 1584176"/>
                    <a:gd name="connsiteY4" fmla="*/ 1243290 h 12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4176" h="1243290">
                      <a:moveTo>
                        <a:pt x="0" y="1243290"/>
                      </a:moveTo>
                      <a:lnTo>
                        <a:pt x="304038" y="27138"/>
                      </a:lnTo>
                      <a:cubicBezTo>
                        <a:pt x="629405" y="-57"/>
                        <a:pt x="941174" y="-17053"/>
                        <a:pt x="1280138" y="27138"/>
                      </a:cubicBezTo>
                      <a:lnTo>
                        <a:pt x="1584176" y="1243290"/>
                      </a:lnTo>
                      <a:lnTo>
                        <a:pt x="0" y="1243290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Trapezoid 6">
                  <a:extLst>
                    <a:ext uri="{FF2B5EF4-FFF2-40B4-BE49-F238E27FC236}">
                      <a16:creationId xmlns:a16="http://schemas.microsoft.com/office/drawing/2014/main" id="{6B6C8D56-90D7-462F-9B7C-266CCD6959B9}"/>
                    </a:ext>
                  </a:extLst>
                </p:cNvPr>
                <p:cNvSpPr/>
                <p:nvPr/>
              </p:nvSpPr>
              <p:spPr>
                <a:xfrm rot="10800000">
                  <a:off x="5580112" y="4312147"/>
                  <a:ext cx="2016224" cy="471979"/>
                </a:xfrm>
                <a:custGeom>
                  <a:avLst/>
                  <a:gdLst>
                    <a:gd name="connsiteX0" fmla="*/ 0 w 2016224"/>
                    <a:gd name="connsiteY0" fmla="*/ 360040 h 360040"/>
                    <a:gd name="connsiteX1" fmla="*/ 128109 w 2016224"/>
                    <a:gd name="connsiteY1" fmla="*/ 0 h 360040"/>
                    <a:gd name="connsiteX2" fmla="*/ 1888115 w 2016224"/>
                    <a:gd name="connsiteY2" fmla="*/ 0 h 360040"/>
                    <a:gd name="connsiteX3" fmla="*/ 2016224 w 2016224"/>
                    <a:gd name="connsiteY3" fmla="*/ 360040 h 360040"/>
                    <a:gd name="connsiteX4" fmla="*/ 0 w 2016224"/>
                    <a:gd name="connsiteY4" fmla="*/ 360040 h 360040"/>
                    <a:gd name="connsiteX0" fmla="*/ 0 w 2016224"/>
                    <a:gd name="connsiteY0" fmla="*/ 431046 h 431046"/>
                    <a:gd name="connsiteX1" fmla="*/ 128109 w 2016224"/>
                    <a:gd name="connsiteY1" fmla="*/ 71006 h 431046"/>
                    <a:gd name="connsiteX2" fmla="*/ 1888115 w 2016224"/>
                    <a:gd name="connsiteY2" fmla="*/ 71006 h 431046"/>
                    <a:gd name="connsiteX3" fmla="*/ 2016224 w 2016224"/>
                    <a:gd name="connsiteY3" fmla="*/ 431046 h 431046"/>
                    <a:gd name="connsiteX4" fmla="*/ 0 w 2016224"/>
                    <a:gd name="connsiteY4" fmla="*/ 431046 h 431046"/>
                    <a:gd name="connsiteX0" fmla="*/ 0 w 2016224"/>
                    <a:gd name="connsiteY0" fmla="*/ 458241 h 458241"/>
                    <a:gd name="connsiteX1" fmla="*/ 128109 w 2016224"/>
                    <a:gd name="connsiteY1" fmla="*/ 98201 h 458241"/>
                    <a:gd name="connsiteX2" fmla="*/ 1888115 w 2016224"/>
                    <a:gd name="connsiteY2" fmla="*/ 98201 h 458241"/>
                    <a:gd name="connsiteX3" fmla="*/ 2016224 w 2016224"/>
                    <a:gd name="connsiteY3" fmla="*/ 458241 h 458241"/>
                    <a:gd name="connsiteX4" fmla="*/ 0 w 2016224"/>
                    <a:gd name="connsiteY4" fmla="*/ 458241 h 458241"/>
                    <a:gd name="connsiteX0" fmla="*/ 0 w 2016224"/>
                    <a:gd name="connsiteY0" fmla="*/ 465296 h 465296"/>
                    <a:gd name="connsiteX1" fmla="*/ 128109 w 2016224"/>
                    <a:gd name="connsiteY1" fmla="*/ 105256 h 465296"/>
                    <a:gd name="connsiteX2" fmla="*/ 1888115 w 2016224"/>
                    <a:gd name="connsiteY2" fmla="*/ 105256 h 465296"/>
                    <a:gd name="connsiteX3" fmla="*/ 2016224 w 2016224"/>
                    <a:gd name="connsiteY3" fmla="*/ 465296 h 465296"/>
                    <a:gd name="connsiteX4" fmla="*/ 0 w 2016224"/>
                    <a:gd name="connsiteY4" fmla="*/ 465296 h 465296"/>
                    <a:gd name="connsiteX0" fmla="*/ 0 w 2016224"/>
                    <a:gd name="connsiteY0" fmla="*/ 471979 h 471979"/>
                    <a:gd name="connsiteX1" fmla="*/ 128109 w 2016224"/>
                    <a:gd name="connsiteY1" fmla="*/ 111939 h 471979"/>
                    <a:gd name="connsiteX2" fmla="*/ 1888115 w 2016224"/>
                    <a:gd name="connsiteY2" fmla="*/ 111939 h 471979"/>
                    <a:gd name="connsiteX3" fmla="*/ 2016224 w 2016224"/>
                    <a:gd name="connsiteY3" fmla="*/ 471979 h 471979"/>
                    <a:gd name="connsiteX4" fmla="*/ 0 w 2016224"/>
                    <a:gd name="connsiteY4" fmla="*/ 471979 h 47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6224" h="471979">
                      <a:moveTo>
                        <a:pt x="0" y="471979"/>
                      </a:moveTo>
                      <a:lnTo>
                        <a:pt x="128109" y="111939"/>
                      </a:lnTo>
                      <a:cubicBezTo>
                        <a:pt x="572010" y="-7034"/>
                        <a:pt x="1260655" y="-64822"/>
                        <a:pt x="1888115" y="111939"/>
                      </a:cubicBezTo>
                      <a:lnTo>
                        <a:pt x="2016224" y="471979"/>
                      </a:lnTo>
                      <a:lnTo>
                        <a:pt x="0" y="471979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Oval 5">
                  <a:extLst>
                    <a:ext uri="{FF2B5EF4-FFF2-40B4-BE49-F238E27FC236}">
                      <a16:creationId xmlns:a16="http://schemas.microsoft.com/office/drawing/2014/main" id="{5B80B00A-CCF6-4307-89BB-0F19DD67FABA}"/>
                    </a:ext>
                  </a:extLst>
                </p:cNvPr>
                <p:cNvSpPr/>
                <p:nvPr/>
              </p:nvSpPr>
              <p:spPr>
                <a:xfrm>
                  <a:off x="5580223" y="4160675"/>
                  <a:ext cx="2016000" cy="302944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2" name="Chord 23">
                <a:extLst>
                  <a:ext uri="{FF2B5EF4-FFF2-40B4-BE49-F238E27FC236}">
                    <a16:creationId xmlns:a16="http://schemas.microsoft.com/office/drawing/2014/main" id="{7AD9DD50-BDB2-4078-ABF1-C6CD82C15AAD}"/>
                  </a:ext>
                </a:extLst>
              </p:cNvPr>
              <p:cNvSpPr/>
              <p:nvPr/>
            </p:nvSpPr>
            <p:spPr>
              <a:xfrm>
                <a:off x="7788585" y="5306768"/>
                <a:ext cx="578589" cy="141955"/>
              </a:xfrm>
              <a:custGeom>
                <a:avLst/>
                <a:gdLst>
                  <a:gd name="connsiteX0" fmla="*/ 115433 w 914400"/>
                  <a:gd name="connsiteY0" fmla="*/ 153510 h 914400"/>
                  <a:gd name="connsiteX1" fmla="*/ 462323 w 914400"/>
                  <a:gd name="connsiteY1" fmla="*/ 28 h 914400"/>
                  <a:gd name="connsiteX2" fmla="*/ 805686 w 914400"/>
                  <a:gd name="connsiteY2" fmla="*/ 161244 h 914400"/>
                  <a:gd name="connsiteX3" fmla="*/ 115433 w 914400"/>
                  <a:gd name="connsiteY3" fmla="*/ 153510 h 914400"/>
                  <a:gd name="connsiteX0" fmla="*/ 0 w 723591"/>
                  <a:gd name="connsiteY0" fmla="*/ 177315 h 177532"/>
                  <a:gd name="connsiteX1" fmla="*/ 380228 w 723591"/>
                  <a:gd name="connsiteY1" fmla="*/ 21 h 177532"/>
                  <a:gd name="connsiteX2" fmla="*/ 723591 w 723591"/>
                  <a:gd name="connsiteY2" fmla="*/ 161237 h 177532"/>
                  <a:gd name="connsiteX3" fmla="*/ 0 w 723591"/>
                  <a:gd name="connsiteY3" fmla="*/ 177315 h 177532"/>
                  <a:gd name="connsiteX0" fmla="*/ 0 w 759310"/>
                  <a:gd name="connsiteY0" fmla="*/ 177315 h 185049"/>
                  <a:gd name="connsiteX1" fmla="*/ 380228 w 759310"/>
                  <a:gd name="connsiteY1" fmla="*/ 21 h 185049"/>
                  <a:gd name="connsiteX2" fmla="*/ 759310 w 759310"/>
                  <a:gd name="connsiteY2" fmla="*/ 185049 h 185049"/>
                  <a:gd name="connsiteX3" fmla="*/ 0 w 759310"/>
                  <a:gd name="connsiteY3" fmla="*/ 177315 h 185049"/>
                  <a:gd name="connsiteX0" fmla="*/ 0 w 759310"/>
                  <a:gd name="connsiteY0" fmla="*/ 177315 h 188144"/>
                  <a:gd name="connsiteX1" fmla="*/ 380228 w 759310"/>
                  <a:gd name="connsiteY1" fmla="*/ 21 h 188144"/>
                  <a:gd name="connsiteX2" fmla="*/ 759310 w 759310"/>
                  <a:gd name="connsiteY2" fmla="*/ 185049 h 188144"/>
                  <a:gd name="connsiteX3" fmla="*/ 0 w 759310"/>
                  <a:gd name="connsiteY3" fmla="*/ 177315 h 188144"/>
                  <a:gd name="connsiteX0" fmla="*/ 0 w 759310"/>
                  <a:gd name="connsiteY0" fmla="*/ 177315 h 191233"/>
                  <a:gd name="connsiteX1" fmla="*/ 380228 w 759310"/>
                  <a:gd name="connsiteY1" fmla="*/ 21 h 191233"/>
                  <a:gd name="connsiteX2" fmla="*/ 759310 w 759310"/>
                  <a:gd name="connsiteY2" fmla="*/ 185049 h 191233"/>
                  <a:gd name="connsiteX3" fmla="*/ 0 w 759310"/>
                  <a:gd name="connsiteY3" fmla="*/ 177315 h 191233"/>
                  <a:gd name="connsiteX0" fmla="*/ 0 w 759310"/>
                  <a:gd name="connsiteY0" fmla="*/ 177315 h 187572"/>
                  <a:gd name="connsiteX1" fmla="*/ 380228 w 759310"/>
                  <a:gd name="connsiteY1" fmla="*/ 21 h 187572"/>
                  <a:gd name="connsiteX2" fmla="*/ 759310 w 759310"/>
                  <a:gd name="connsiteY2" fmla="*/ 177905 h 187572"/>
                  <a:gd name="connsiteX3" fmla="*/ 0 w 759310"/>
                  <a:gd name="connsiteY3" fmla="*/ 177315 h 187572"/>
                  <a:gd name="connsiteX0" fmla="*/ 0 w 768835"/>
                  <a:gd name="connsiteY0" fmla="*/ 177315 h 188632"/>
                  <a:gd name="connsiteX1" fmla="*/ 380228 w 768835"/>
                  <a:gd name="connsiteY1" fmla="*/ 21 h 188632"/>
                  <a:gd name="connsiteX2" fmla="*/ 768835 w 768835"/>
                  <a:gd name="connsiteY2" fmla="*/ 180287 h 188632"/>
                  <a:gd name="connsiteX3" fmla="*/ 0 w 768835"/>
                  <a:gd name="connsiteY3" fmla="*/ 177315 h 18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835" h="188632">
                    <a:moveTo>
                      <a:pt x="0" y="177315"/>
                    </a:moveTo>
                    <a:cubicBezTo>
                      <a:pt x="87950" y="78338"/>
                      <a:pt x="247828" y="-1462"/>
                      <a:pt x="380228" y="21"/>
                    </a:cubicBezTo>
                    <a:cubicBezTo>
                      <a:pt x="512627" y="1505"/>
                      <a:pt x="683125" y="79364"/>
                      <a:pt x="768835" y="180287"/>
                    </a:cubicBezTo>
                    <a:cubicBezTo>
                      <a:pt x="513351" y="189616"/>
                      <a:pt x="257866" y="194180"/>
                      <a:pt x="0" y="177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BD73E4BA-35E8-4CE6-863F-4A48D6CE4A63}"/>
                </a:ext>
              </a:extLst>
            </p:cNvPr>
            <p:cNvGrpSpPr/>
            <p:nvPr/>
          </p:nvGrpSpPr>
          <p:grpSpPr>
            <a:xfrm>
              <a:off x="7311137" y="4104801"/>
              <a:ext cx="1360941" cy="1233787"/>
              <a:chOff x="7311137" y="4104801"/>
              <a:chExt cx="1360941" cy="1233787"/>
            </a:xfrm>
          </p:grpSpPr>
          <p:sp>
            <p:nvSpPr>
              <p:cNvPr id="59" name="Freeform 9">
                <a:extLst>
                  <a:ext uri="{FF2B5EF4-FFF2-40B4-BE49-F238E27FC236}">
                    <a16:creationId xmlns:a16="http://schemas.microsoft.com/office/drawing/2014/main" id="{721A5873-43D7-45C3-835C-62E2251F6B60}"/>
                  </a:ext>
                </a:extLst>
              </p:cNvPr>
              <p:cNvSpPr/>
              <p:nvPr/>
            </p:nvSpPr>
            <p:spPr>
              <a:xfrm>
                <a:off x="7967244" y="4411127"/>
                <a:ext cx="165150" cy="927461"/>
              </a:xfrm>
              <a:custGeom>
                <a:avLst/>
                <a:gdLst>
                  <a:gd name="connsiteX0" fmla="*/ 171450 w 323850"/>
                  <a:gd name="connsiteY0" fmla="*/ 28575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71450 w 323850"/>
                  <a:gd name="connsiteY9" fmla="*/ 28575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76225 w 323850"/>
                  <a:gd name="connsiteY7" fmla="*/ 0 h 2152650"/>
                  <a:gd name="connsiteX8" fmla="*/ 167117 w 323850"/>
                  <a:gd name="connsiteY8" fmla="*/ 2573 h 2152650"/>
                  <a:gd name="connsiteX0" fmla="*/ 167117 w 327783"/>
                  <a:gd name="connsiteY0" fmla="*/ 2573 h 2152650"/>
                  <a:gd name="connsiteX1" fmla="*/ 152400 w 327783"/>
                  <a:gd name="connsiteY1" fmla="*/ 647700 h 2152650"/>
                  <a:gd name="connsiteX2" fmla="*/ 0 w 327783"/>
                  <a:gd name="connsiteY2" fmla="*/ 1457325 h 2152650"/>
                  <a:gd name="connsiteX3" fmla="*/ 180975 w 327783"/>
                  <a:gd name="connsiteY3" fmla="*/ 2152650 h 2152650"/>
                  <a:gd name="connsiteX4" fmla="*/ 323850 w 327783"/>
                  <a:gd name="connsiteY4" fmla="*/ 2066925 h 2152650"/>
                  <a:gd name="connsiteX5" fmla="*/ 161925 w 327783"/>
                  <a:gd name="connsiteY5" fmla="*/ 1419225 h 2152650"/>
                  <a:gd name="connsiteX6" fmla="*/ 295275 w 327783"/>
                  <a:gd name="connsiteY6" fmla="*/ 628650 h 2152650"/>
                  <a:gd name="connsiteX7" fmla="*/ 276225 w 327783"/>
                  <a:gd name="connsiteY7" fmla="*/ 0 h 2152650"/>
                  <a:gd name="connsiteX8" fmla="*/ 167117 w 327783"/>
                  <a:gd name="connsiteY8" fmla="*/ 2573 h 2152650"/>
                  <a:gd name="connsiteX0" fmla="*/ 167117 w 349517"/>
                  <a:gd name="connsiteY0" fmla="*/ 2573 h 2152650"/>
                  <a:gd name="connsiteX1" fmla="*/ 152400 w 349517"/>
                  <a:gd name="connsiteY1" fmla="*/ 647700 h 2152650"/>
                  <a:gd name="connsiteX2" fmla="*/ 0 w 349517"/>
                  <a:gd name="connsiteY2" fmla="*/ 1457325 h 2152650"/>
                  <a:gd name="connsiteX3" fmla="*/ 180975 w 349517"/>
                  <a:gd name="connsiteY3" fmla="*/ 2152650 h 2152650"/>
                  <a:gd name="connsiteX4" fmla="*/ 323850 w 349517"/>
                  <a:gd name="connsiteY4" fmla="*/ 2066925 h 2152650"/>
                  <a:gd name="connsiteX5" fmla="*/ 161925 w 349517"/>
                  <a:gd name="connsiteY5" fmla="*/ 1419225 h 2152650"/>
                  <a:gd name="connsiteX6" fmla="*/ 295275 w 349517"/>
                  <a:gd name="connsiteY6" fmla="*/ 628650 h 2152650"/>
                  <a:gd name="connsiteX7" fmla="*/ 349310 w 349517"/>
                  <a:gd name="connsiteY7" fmla="*/ 216050 h 2152650"/>
                  <a:gd name="connsiteX8" fmla="*/ 276225 w 349517"/>
                  <a:gd name="connsiteY8" fmla="*/ 0 h 2152650"/>
                  <a:gd name="connsiteX9" fmla="*/ 167117 w 349517"/>
                  <a:gd name="connsiteY9" fmla="*/ 2573 h 2152650"/>
                  <a:gd name="connsiteX0" fmla="*/ 167117 w 349517"/>
                  <a:gd name="connsiteY0" fmla="*/ 2573 h 2152650"/>
                  <a:gd name="connsiteX1" fmla="*/ 152400 w 349517"/>
                  <a:gd name="connsiteY1" fmla="*/ 647700 h 2152650"/>
                  <a:gd name="connsiteX2" fmla="*/ 0 w 349517"/>
                  <a:gd name="connsiteY2" fmla="*/ 1457325 h 2152650"/>
                  <a:gd name="connsiteX3" fmla="*/ 180975 w 349517"/>
                  <a:gd name="connsiteY3" fmla="*/ 2152650 h 2152650"/>
                  <a:gd name="connsiteX4" fmla="*/ 323850 w 349517"/>
                  <a:gd name="connsiteY4" fmla="*/ 2066925 h 2152650"/>
                  <a:gd name="connsiteX5" fmla="*/ 161925 w 349517"/>
                  <a:gd name="connsiteY5" fmla="*/ 1419225 h 2152650"/>
                  <a:gd name="connsiteX6" fmla="*/ 295275 w 349517"/>
                  <a:gd name="connsiteY6" fmla="*/ 628650 h 2152650"/>
                  <a:gd name="connsiteX7" fmla="*/ 349310 w 349517"/>
                  <a:gd name="connsiteY7" fmla="*/ 216050 h 2152650"/>
                  <a:gd name="connsiteX8" fmla="*/ 276225 w 349517"/>
                  <a:gd name="connsiteY8" fmla="*/ 0 h 2152650"/>
                  <a:gd name="connsiteX9" fmla="*/ 167117 w 349517"/>
                  <a:gd name="connsiteY9" fmla="*/ 2573 h 2152650"/>
                  <a:gd name="connsiteX0" fmla="*/ 167117 w 349517"/>
                  <a:gd name="connsiteY0" fmla="*/ 2573 h 2152650"/>
                  <a:gd name="connsiteX1" fmla="*/ 152400 w 349517"/>
                  <a:gd name="connsiteY1" fmla="*/ 647700 h 2152650"/>
                  <a:gd name="connsiteX2" fmla="*/ 0 w 349517"/>
                  <a:gd name="connsiteY2" fmla="*/ 1457325 h 2152650"/>
                  <a:gd name="connsiteX3" fmla="*/ 180975 w 349517"/>
                  <a:gd name="connsiteY3" fmla="*/ 2152650 h 2152650"/>
                  <a:gd name="connsiteX4" fmla="*/ 323850 w 349517"/>
                  <a:gd name="connsiteY4" fmla="*/ 2066925 h 2152650"/>
                  <a:gd name="connsiteX5" fmla="*/ 161925 w 349517"/>
                  <a:gd name="connsiteY5" fmla="*/ 1419225 h 2152650"/>
                  <a:gd name="connsiteX6" fmla="*/ 295275 w 349517"/>
                  <a:gd name="connsiteY6" fmla="*/ 628650 h 2152650"/>
                  <a:gd name="connsiteX7" fmla="*/ 349310 w 349517"/>
                  <a:gd name="connsiteY7" fmla="*/ 216050 h 2152650"/>
                  <a:gd name="connsiteX8" fmla="*/ 276225 w 349517"/>
                  <a:gd name="connsiteY8" fmla="*/ 0 h 2152650"/>
                  <a:gd name="connsiteX9" fmla="*/ 167117 w 349517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78793 w 361458"/>
                  <a:gd name="connsiteY0" fmla="*/ 2573 h 2152650"/>
                  <a:gd name="connsiteX1" fmla="*/ 164076 w 361458"/>
                  <a:gd name="connsiteY1" fmla="*/ 647700 h 2152650"/>
                  <a:gd name="connsiteX2" fmla="*/ 11676 w 361458"/>
                  <a:gd name="connsiteY2" fmla="*/ 1457325 h 2152650"/>
                  <a:gd name="connsiteX3" fmla="*/ 192651 w 361458"/>
                  <a:gd name="connsiteY3" fmla="*/ 2152650 h 2152650"/>
                  <a:gd name="connsiteX4" fmla="*/ 335526 w 361458"/>
                  <a:gd name="connsiteY4" fmla="*/ 2066925 h 2152650"/>
                  <a:gd name="connsiteX5" fmla="*/ 173601 w 361458"/>
                  <a:gd name="connsiteY5" fmla="*/ 1419225 h 2152650"/>
                  <a:gd name="connsiteX6" fmla="*/ 306951 w 361458"/>
                  <a:gd name="connsiteY6" fmla="*/ 628650 h 2152650"/>
                  <a:gd name="connsiteX7" fmla="*/ 360986 w 361458"/>
                  <a:gd name="connsiteY7" fmla="*/ 216050 h 2152650"/>
                  <a:gd name="connsiteX8" fmla="*/ 287901 w 361458"/>
                  <a:gd name="connsiteY8" fmla="*/ 0 h 2152650"/>
                  <a:gd name="connsiteX9" fmla="*/ 178793 w 361458"/>
                  <a:gd name="connsiteY9" fmla="*/ 2573 h 2152650"/>
                  <a:gd name="connsiteX0" fmla="*/ 178793 w 361849"/>
                  <a:gd name="connsiteY0" fmla="*/ 2573 h 2152650"/>
                  <a:gd name="connsiteX1" fmla="*/ 164076 w 361849"/>
                  <a:gd name="connsiteY1" fmla="*/ 647700 h 2152650"/>
                  <a:gd name="connsiteX2" fmla="*/ 11676 w 361849"/>
                  <a:gd name="connsiteY2" fmla="*/ 1457325 h 2152650"/>
                  <a:gd name="connsiteX3" fmla="*/ 192651 w 361849"/>
                  <a:gd name="connsiteY3" fmla="*/ 2152650 h 2152650"/>
                  <a:gd name="connsiteX4" fmla="*/ 335526 w 361849"/>
                  <a:gd name="connsiteY4" fmla="*/ 2066925 h 2152650"/>
                  <a:gd name="connsiteX5" fmla="*/ 173601 w 361849"/>
                  <a:gd name="connsiteY5" fmla="*/ 1419225 h 2152650"/>
                  <a:gd name="connsiteX6" fmla="*/ 315618 w 361849"/>
                  <a:gd name="connsiteY6" fmla="*/ 654652 h 2152650"/>
                  <a:gd name="connsiteX7" fmla="*/ 360986 w 361849"/>
                  <a:gd name="connsiteY7" fmla="*/ 216050 h 2152650"/>
                  <a:gd name="connsiteX8" fmla="*/ 287901 w 361849"/>
                  <a:gd name="connsiteY8" fmla="*/ 0 h 2152650"/>
                  <a:gd name="connsiteX9" fmla="*/ 178793 w 361849"/>
                  <a:gd name="connsiteY9" fmla="*/ 2573 h 2152650"/>
                  <a:gd name="connsiteX0" fmla="*/ 178793 w 361849"/>
                  <a:gd name="connsiteY0" fmla="*/ 2573 h 2152650"/>
                  <a:gd name="connsiteX1" fmla="*/ 164076 w 361849"/>
                  <a:gd name="connsiteY1" fmla="*/ 647700 h 2152650"/>
                  <a:gd name="connsiteX2" fmla="*/ 11676 w 361849"/>
                  <a:gd name="connsiteY2" fmla="*/ 1457325 h 2152650"/>
                  <a:gd name="connsiteX3" fmla="*/ 192651 w 361849"/>
                  <a:gd name="connsiteY3" fmla="*/ 2152650 h 2152650"/>
                  <a:gd name="connsiteX4" fmla="*/ 361528 w 361849"/>
                  <a:gd name="connsiteY4" fmla="*/ 2131929 h 2152650"/>
                  <a:gd name="connsiteX5" fmla="*/ 173601 w 361849"/>
                  <a:gd name="connsiteY5" fmla="*/ 1419225 h 2152650"/>
                  <a:gd name="connsiteX6" fmla="*/ 315618 w 361849"/>
                  <a:gd name="connsiteY6" fmla="*/ 654652 h 2152650"/>
                  <a:gd name="connsiteX7" fmla="*/ 360986 w 361849"/>
                  <a:gd name="connsiteY7" fmla="*/ 216050 h 2152650"/>
                  <a:gd name="connsiteX8" fmla="*/ 287901 w 361849"/>
                  <a:gd name="connsiteY8" fmla="*/ 0 h 2152650"/>
                  <a:gd name="connsiteX9" fmla="*/ 178793 w 361849"/>
                  <a:gd name="connsiteY9" fmla="*/ 2573 h 2152650"/>
                  <a:gd name="connsiteX0" fmla="*/ 178793 w 361528"/>
                  <a:gd name="connsiteY0" fmla="*/ 2573 h 2152650"/>
                  <a:gd name="connsiteX1" fmla="*/ 164076 w 361528"/>
                  <a:gd name="connsiteY1" fmla="*/ 647700 h 2152650"/>
                  <a:gd name="connsiteX2" fmla="*/ 11676 w 361528"/>
                  <a:gd name="connsiteY2" fmla="*/ 1457325 h 2152650"/>
                  <a:gd name="connsiteX3" fmla="*/ 192651 w 361528"/>
                  <a:gd name="connsiteY3" fmla="*/ 2152650 h 2152650"/>
                  <a:gd name="connsiteX4" fmla="*/ 361528 w 361528"/>
                  <a:gd name="connsiteY4" fmla="*/ 2131929 h 2152650"/>
                  <a:gd name="connsiteX5" fmla="*/ 173601 w 361528"/>
                  <a:gd name="connsiteY5" fmla="*/ 1419225 h 2152650"/>
                  <a:gd name="connsiteX6" fmla="*/ 315618 w 361528"/>
                  <a:gd name="connsiteY6" fmla="*/ 654652 h 2152650"/>
                  <a:gd name="connsiteX7" fmla="*/ 287901 w 361528"/>
                  <a:gd name="connsiteY7" fmla="*/ 0 h 2152650"/>
                  <a:gd name="connsiteX8" fmla="*/ 178793 w 361528"/>
                  <a:gd name="connsiteY8" fmla="*/ 2573 h 2152650"/>
                  <a:gd name="connsiteX0" fmla="*/ 178793 w 374776"/>
                  <a:gd name="connsiteY0" fmla="*/ 2573 h 2152650"/>
                  <a:gd name="connsiteX1" fmla="*/ 164076 w 374776"/>
                  <a:gd name="connsiteY1" fmla="*/ 647700 h 2152650"/>
                  <a:gd name="connsiteX2" fmla="*/ 11676 w 374776"/>
                  <a:gd name="connsiteY2" fmla="*/ 1457325 h 2152650"/>
                  <a:gd name="connsiteX3" fmla="*/ 192651 w 374776"/>
                  <a:gd name="connsiteY3" fmla="*/ 2152650 h 2152650"/>
                  <a:gd name="connsiteX4" fmla="*/ 361528 w 374776"/>
                  <a:gd name="connsiteY4" fmla="*/ 2131929 h 2152650"/>
                  <a:gd name="connsiteX5" fmla="*/ 173601 w 374776"/>
                  <a:gd name="connsiteY5" fmla="*/ 1419225 h 2152650"/>
                  <a:gd name="connsiteX6" fmla="*/ 315618 w 374776"/>
                  <a:gd name="connsiteY6" fmla="*/ 654652 h 2152650"/>
                  <a:gd name="connsiteX7" fmla="*/ 287901 w 374776"/>
                  <a:gd name="connsiteY7" fmla="*/ 0 h 2152650"/>
                  <a:gd name="connsiteX8" fmla="*/ 178793 w 374776"/>
                  <a:gd name="connsiteY8" fmla="*/ 2573 h 2152650"/>
                  <a:gd name="connsiteX0" fmla="*/ 178793 w 391181"/>
                  <a:gd name="connsiteY0" fmla="*/ 2573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78793 w 391181"/>
                  <a:gd name="connsiteY8" fmla="*/ 2573 h 2152650"/>
                  <a:gd name="connsiteX0" fmla="*/ 148458 w 391181"/>
                  <a:gd name="connsiteY0" fmla="*/ 15574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48458 w 391181"/>
                  <a:gd name="connsiteY8" fmla="*/ 15574 h 2152650"/>
                  <a:gd name="connsiteX0" fmla="*/ 148458 w 391181"/>
                  <a:gd name="connsiteY0" fmla="*/ 15574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48458 w 391181"/>
                  <a:gd name="connsiteY8" fmla="*/ 15574 h 2152650"/>
                  <a:gd name="connsiteX0" fmla="*/ 148458 w 391181"/>
                  <a:gd name="connsiteY0" fmla="*/ 15574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48458 w 391181"/>
                  <a:gd name="connsiteY8" fmla="*/ 15574 h 2152650"/>
                  <a:gd name="connsiteX0" fmla="*/ 150132 w 392855"/>
                  <a:gd name="connsiteY0" fmla="*/ 15574 h 2152650"/>
                  <a:gd name="connsiteX1" fmla="*/ 148416 w 392855"/>
                  <a:gd name="connsiteY1" fmla="*/ 647700 h 2152650"/>
                  <a:gd name="connsiteX2" fmla="*/ 13350 w 392855"/>
                  <a:gd name="connsiteY2" fmla="*/ 1457325 h 2152650"/>
                  <a:gd name="connsiteX3" fmla="*/ 194325 w 392855"/>
                  <a:gd name="connsiteY3" fmla="*/ 2152650 h 2152650"/>
                  <a:gd name="connsiteX4" fmla="*/ 363202 w 392855"/>
                  <a:gd name="connsiteY4" fmla="*/ 2131929 h 2152650"/>
                  <a:gd name="connsiteX5" fmla="*/ 175275 w 392855"/>
                  <a:gd name="connsiteY5" fmla="*/ 1419225 h 2152650"/>
                  <a:gd name="connsiteX6" fmla="*/ 317292 w 392855"/>
                  <a:gd name="connsiteY6" fmla="*/ 654652 h 2152650"/>
                  <a:gd name="connsiteX7" fmla="*/ 289575 w 392855"/>
                  <a:gd name="connsiteY7" fmla="*/ 0 h 2152650"/>
                  <a:gd name="connsiteX8" fmla="*/ 150132 w 392855"/>
                  <a:gd name="connsiteY8" fmla="*/ 15574 h 2152650"/>
                  <a:gd name="connsiteX0" fmla="*/ 132798 w 392855"/>
                  <a:gd name="connsiteY0" fmla="*/ 11240 h 2152650"/>
                  <a:gd name="connsiteX1" fmla="*/ 148416 w 392855"/>
                  <a:gd name="connsiteY1" fmla="*/ 647700 h 2152650"/>
                  <a:gd name="connsiteX2" fmla="*/ 13350 w 392855"/>
                  <a:gd name="connsiteY2" fmla="*/ 1457325 h 2152650"/>
                  <a:gd name="connsiteX3" fmla="*/ 194325 w 392855"/>
                  <a:gd name="connsiteY3" fmla="*/ 2152650 h 2152650"/>
                  <a:gd name="connsiteX4" fmla="*/ 363202 w 392855"/>
                  <a:gd name="connsiteY4" fmla="*/ 2131929 h 2152650"/>
                  <a:gd name="connsiteX5" fmla="*/ 175275 w 392855"/>
                  <a:gd name="connsiteY5" fmla="*/ 1419225 h 2152650"/>
                  <a:gd name="connsiteX6" fmla="*/ 317292 w 392855"/>
                  <a:gd name="connsiteY6" fmla="*/ 654652 h 2152650"/>
                  <a:gd name="connsiteX7" fmla="*/ 289575 w 392855"/>
                  <a:gd name="connsiteY7" fmla="*/ 0 h 2152650"/>
                  <a:gd name="connsiteX8" fmla="*/ 132798 w 392855"/>
                  <a:gd name="connsiteY8" fmla="*/ 11240 h 2152650"/>
                  <a:gd name="connsiteX0" fmla="*/ 115464 w 392855"/>
                  <a:gd name="connsiteY0" fmla="*/ 0 h 2158745"/>
                  <a:gd name="connsiteX1" fmla="*/ 148416 w 392855"/>
                  <a:gd name="connsiteY1" fmla="*/ 653795 h 2158745"/>
                  <a:gd name="connsiteX2" fmla="*/ 13350 w 392855"/>
                  <a:gd name="connsiteY2" fmla="*/ 1463420 h 2158745"/>
                  <a:gd name="connsiteX3" fmla="*/ 194325 w 392855"/>
                  <a:gd name="connsiteY3" fmla="*/ 2158745 h 2158745"/>
                  <a:gd name="connsiteX4" fmla="*/ 363202 w 392855"/>
                  <a:gd name="connsiteY4" fmla="*/ 2138024 h 2158745"/>
                  <a:gd name="connsiteX5" fmla="*/ 175275 w 392855"/>
                  <a:gd name="connsiteY5" fmla="*/ 1425320 h 2158745"/>
                  <a:gd name="connsiteX6" fmla="*/ 317292 w 392855"/>
                  <a:gd name="connsiteY6" fmla="*/ 660747 h 2158745"/>
                  <a:gd name="connsiteX7" fmla="*/ 289575 w 392855"/>
                  <a:gd name="connsiteY7" fmla="*/ 6095 h 2158745"/>
                  <a:gd name="connsiteX8" fmla="*/ 115464 w 392855"/>
                  <a:gd name="connsiteY8" fmla="*/ 0 h 2158745"/>
                  <a:gd name="connsiteX0" fmla="*/ 115464 w 392855"/>
                  <a:gd name="connsiteY0" fmla="*/ 0 h 2158745"/>
                  <a:gd name="connsiteX1" fmla="*/ 148416 w 392855"/>
                  <a:gd name="connsiteY1" fmla="*/ 653795 h 2158745"/>
                  <a:gd name="connsiteX2" fmla="*/ 13350 w 392855"/>
                  <a:gd name="connsiteY2" fmla="*/ 1463420 h 2158745"/>
                  <a:gd name="connsiteX3" fmla="*/ 194325 w 392855"/>
                  <a:gd name="connsiteY3" fmla="*/ 2158745 h 2158745"/>
                  <a:gd name="connsiteX4" fmla="*/ 363202 w 392855"/>
                  <a:gd name="connsiteY4" fmla="*/ 2138024 h 2158745"/>
                  <a:gd name="connsiteX5" fmla="*/ 175275 w 392855"/>
                  <a:gd name="connsiteY5" fmla="*/ 1425320 h 2158745"/>
                  <a:gd name="connsiteX6" fmla="*/ 317292 w 392855"/>
                  <a:gd name="connsiteY6" fmla="*/ 660747 h 2158745"/>
                  <a:gd name="connsiteX7" fmla="*/ 289575 w 392855"/>
                  <a:gd name="connsiteY7" fmla="*/ 6095 h 2158745"/>
                  <a:gd name="connsiteX8" fmla="*/ 115464 w 392855"/>
                  <a:gd name="connsiteY8" fmla="*/ 0 h 2158745"/>
                  <a:gd name="connsiteX0" fmla="*/ 115464 w 387669"/>
                  <a:gd name="connsiteY0" fmla="*/ 0 h 2158745"/>
                  <a:gd name="connsiteX1" fmla="*/ 148416 w 387669"/>
                  <a:gd name="connsiteY1" fmla="*/ 653795 h 2158745"/>
                  <a:gd name="connsiteX2" fmla="*/ 13350 w 387669"/>
                  <a:gd name="connsiteY2" fmla="*/ 1463420 h 2158745"/>
                  <a:gd name="connsiteX3" fmla="*/ 194325 w 387669"/>
                  <a:gd name="connsiteY3" fmla="*/ 2158745 h 2158745"/>
                  <a:gd name="connsiteX4" fmla="*/ 363202 w 387669"/>
                  <a:gd name="connsiteY4" fmla="*/ 2138024 h 2158745"/>
                  <a:gd name="connsiteX5" fmla="*/ 175275 w 387669"/>
                  <a:gd name="connsiteY5" fmla="*/ 1425320 h 2158745"/>
                  <a:gd name="connsiteX6" fmla="*/ 317292 w 387669"/>
                  <a:gd name="connsiteY6" fmla="*/ 660747 h 2158745"/>
                  <a:gd name="connsiteX7" fmla="*/ 289575 w 387669"/>
                  <a:gd name="connsiteY7" fmla="*/ 6095 h 2158745"/>
                  <a:gd name="connsiteX8" fmla="*/ 115464 w 387669"/>
                  <a:gd name="connsiteY8" fmla="*/ 0 h 2158745"/>
                  <a:gd name="connsiteX0" fmla="*/ 115464 w 387669"/>
                  <a:gd name="connsiteY0" fmla="*/ 0 h 2158745"/>
                  <a:gd name="connsiteX1" fmla="*/ 148416 w 387669"/>
                  <a:gd name="connsiteY1" fmla="*/ 653795 h 2158745"/>
                  <a:gd name="connsiteX2" fmla="*/ 13350 w 387669"/>
                  <a:gd name="connsiteY2" fmla="*/ 1463420 h 2158745"/>
                  <a:gd name="connsiteX3" fmla="*/ 194325 w 387669"/>
                  <a:gd name="connsiteY3" fmla="*/ 2158745 h 2158745"/>
                  <a:gd name="connsiteX4" fmla="*/ 363202 w 387669"/>
                  <a:gd name="connsiteY4" fmla="*/ 2138024 h 2158745"/>
                  <a:gd name="connsiteX5" fmla="*/ 175275 w 387669"/>
                  <a:gd name="connsiteY5" fmla="*/ 1425320 h 2158745"/>
                  <a:gd name="connsiteX6" fmla="*/ 317292 w 387669"/>
                  <a:gd name="connsiteY6" fmla="*/ 660747 h 2158745"/>
                  <a:gd name="connsiteX7" fmla="*/ 289575 w 387669"/>
                  <a:gd name="connsiteY7" fmla="*/ 6095 h 2158745"/>
                  <a:gd name="connsiteX8" fmla="*/ 115464 w 387669"/>
                  <a:gd name="connsiteY8" fmla="*/ 0 h 2158745"/>
                  <a:gd name="connsiteX0" fmla="*/ 115464 w 387669"/>
                  <a:gd name="connsiteY0" fmla="*/ 0 h 2158745"/>
                  <a:gd name="connsiteX1" fmla="*/ 148416 w 387669"/>
                  <a:gd name="connsiteY1" fmla="*/ 653795 h 2158745"/>
                  <a:gd name="connsiteX2" fmla="*/ 13350 w 387669"/>
                  <a:gd name="connsiteY2" fmla="*/ 1463420 h 2158745"/>
                  <a:gd name="connsiteX3" fmla="*/ 194325 w 387669"/>
                  <a:gd name="connsiteY3" fmla="*/ 2158745 h 2158745"/>
                  <a:gd name="connsiteX4" fmla="*/ 363202 w 387669"/>
                  <a:gd name="connsiteY4" fmla="*/ 2138024 h 2158745"/>
                  <a:gd name="connsiteX5" fmla="*/ 175275 w 387669"/>
                  <a:gd name="connsiteY5" fmla="*/ 1425320 h 2158745"/>
                  <a:gd name="connsiteX6" fmla="*/ 317292 w 387669"/>
                  <a:gd name="connsiteY6" fmla="*/ 660747 h 2158745"/>
                  <a:gd name="connsiteX7" fmla="*/ 289575 w 387669"/>
                  <a:gd name="connsiteY7" fmla="*/ 6095 h 2158745"/>
                  <a:gd name="connsiteX8" fmla="*/ 115464 w 387669"/>
                  <a:gd name="connsiteY8" fmla="*/ 0 h 2158745"/>
                  <a:gd name="connsiteX0" fmla="*/ 127719 w 399924"/>
                  <a:gd name="connsiteY0" fmla="*/ 0 h 2158745"/>
                  <a:gd name="connsiteX1" fmla="*/ 160671 w 399924"/>
                  <a:gd name="connsiteY1" fmla="*/ 653795 h 2158745"/>
                  <a:gd name="connsiteX2" fmla="*/ 25605 w 399924"/>
                  <a:gd name="connsiteY2" fmla="*/ 1463420 h 2158745"/>
                  <a:gd name="connsiteX3" fmla="*/ 206580 w 399924"/>
                  <a:gd name="connsiteY3" fmla="*/ 2158745 h 2158745"/>
                  <a:gd name="connsiteX4" fmla="*/ 375457 w 399924"/>
                  <a:gd name="connsiteY4" fmla="*/ 2138024 h 2158745"/>
                  <a:gd name="connsiteX5" fmla="*/ 187530 w 399924"/>
                  <a:gd name="connsiteY5" fmla="*/ 1425320 h 2158745"/>
                  <a:gd name="connsiteX6" fmla="*/ 329547 w 399924"/>
                  <a:gd name="connsiteY6" fmla="*/ 660747 h 2158745"/>
                  <a:gd name="connsiteX7" fmla="*/ 301830 w 399924"/>
                  <a:gd name="connsiteY7" fmla="*/ 6095 h 2158745"/>
                  <a:gd name="connsiteX8" fmla="*/ 127719 w 399924"/>
                  <a:gd name="connsiteY8" fmla="*/ 0 h 2158745"/>
                  <a:gd name="connsiteX0" fmla="*/ 127719 w 399924"/>
                  <a:gd name="connsiteY0" fmla="*/ 0 h 2158745"/>
                  <a:gd name="connsiteX1" fmla="*/ 160671 w 399924"/>
                  <a:gd name="connsiteY1" fmla="*/ 653795 h 2158745"/>
                  <a:gd name="connsiteX2" fmla="*/ 25605 w 399924"/>
                  <a:gd name="connsiteY2" fmla="*/ 1463420 h 2158745"/>
                  <a:gd name="connsiteX3" fmla="*/ 206580 w 399924"/>
                  <a:gd name="connsiteY3" fmla="*/ 2158745 h 2158745"/>
                  <a:gd name="connsiteX4" fmla="*/ 375457 w 399924"/>
                  <a:gd name="connsiteY4" fmla="*/ 2138024 h 2158745"/>
                  <a:gd name="connsiteX5" fmla="*/ 187530 w 399924"/>
                  <a:gd name="connsiteY5" fmla="*/ 1425320 h 2158745"/>
                  <a:gd name="connsiteX6" fmla="*/ 329547 w 399924"/>
                  <a:gd name="connsiteY6" fmla="*/ 660747 h 2158745"/>
                  <a:gd name="connsiteX7" fmla="*/ 301830 w 399924"/>
                  <a:gd name="connsiteY7" fmla="*/ 6095 h 2158745"/>
                  <a:gd name="connsiteX8" fmla="*/ 127719 w 399924"/>
                  <a:gd name="connsiteY8" fmla="*/ 0 h 2158745"/>
                  <a:gd name="connsiteX0" fmla="*/ 127719 w 399924"/>
                  <a:gd name="connsiteY0" fmla="*/ 0 h 2158745"/>
                  <a:gd name="connsiteX1" fmla="*/ 160671 w 399924"/>
                  <a:gd name="connsiteY1" fmla="*/ 653795 h 2158745"/>
                  <a:gd name="connsiteX2" fmla="*/ 25605 w 399924"/>
                  <a:gd name="connsiteY2" fmla="*/ 1463420 h 2158745"/>
                  <a:gd name="connsiteX3" fmla="*/ 206580 w 399924"/>
                  <a:gd name="connsiteY3" fmla="*/ 2158745 h 2158745"/>
                  <a:gd name="connsiteX4" fmla="*/ 375457 w 399924"/>
                  <a:gd name="connsiteY4" fmla="*/ 2138024 h 2158745"/>
                  <a:gd name="connsiteX5" fmla="*/ 187530 w 399924"/>
                  <a:gd name="connsiteY5" fmla="*/ 1425320 h 2158745"/>
                  <a:gd name="connsiteX6" fmla="*/ 329547 w 399924"/>
                  <a:gd name="connsiteY6" fmla="*/ 660747 h 2158745"/>
                  <a:gd name="connsiteX7" fmla="*/ 301830 w 399924"/>
                  <a:gd name="connsiteY7" fmla="*/ 6095 h 2158745"/>
                  <a:gd name="connsiteX8" fmla="*/ 127719 w 399924"/>
                  <a:gd name="connsiteY8" fmla="*/ 0 h 2158745"/>
                  <a:gd name="connsiteX0" fmla="*/ 146589 w 418794"/>
                  <a:gd name="connsiteY0" fmla="*/ 0 h 2158745"/>
                  <a:gd name="connsiteX1" fmla="*/ 179541 w 418794"/>
                  <a:gd name="connsiteY1" fmla="*/ 653795 h 2158745"/>
                  <a:gd name="connsiteX2" fmla="*/ 22807 w 418794"/>
                  <a:gd name="connsiteY2" fmla="*/ 1463420 h 2158745"/>
                  <a:gd name="connsiteX3" fmla="*/ 225450 w 418794"/>
                  <a:gd name="connsiteY3" fmla="*/ 2158745 h 2158745"/>
                  <a:gd name="connsiteX4" fmla="*/ 394327 w 418794"/>
                  <a:gd name="connsiteY4" fmla="*/ 2138024 h 2158745"/>
                  <a:gd name="connsiteX5" fmla="*/ 206400 w 418794"/>
                  <a:gd name="connsiteY5" fmla="*/ 1425320 h 2158745"/>
                  <a:gd name="connsiteX6" fmla="*/ 348417 w 418794"/>
                  <a:gd name="connsiteY6" fmla="*/ 660747 h 2158745"/>
                  <a:gd name="connsiteX7" fmla="*/ 320700 w 418794"/>
                  <a:gd name="connsiteY7" fmla="*/ 6095 h 2158745"/>
                  <a:gd name="connsiteX8" fmla="*/ 146589 w 418794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6473 w 408867"/>
                  <a:gd name="connsiteY5" fmla="*/ 1425320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6473 w 408867"/>
                  <a:gd name="connsiteY5" fmla="*/ 1425320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6473 w 408867"/>
                  <a:gd name="connsiteY5" fmla="*/ 1425320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2139 w 408867"/>
                  <a:gd name="connsiteY5" fmla="*/ 1442655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83472 w 408867"/>
                  <a:gd name="connsiteY5" fmla="*/ 1464323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83472 w 408867"/>
                  <a:gd name="connsiteY5" fmla="*/ 1464323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388246"/>
                  <a:gd name="connsiteY0" fmla="*/ 0 h 2158745"/>
                  <a:gd name="connsiteX1" fmla="*/ 169614 w 388246"/>
                  <a:gd name="connsiteY1" fmla="*/ 653795 h 2158745"/>
                  <a:gd name="connsiteX2" fmla="*/ 12880 w 388246"/>
                  <a:gd name="connsiteY2" fmla="*/ 1463420 h 2158745"/>
                  <a:gd name="connsiteX3" fmla="*/ 215523 w 388246"/>
                  <a:gd name="connsiteY3" fmla="*/ 2158745 h 2158745"/>
                  <a:gd name="connsiteX4" fmla="*/ 384400 w 388246"/>
                  <a:gd name="connsiteY4" fmla="*/ 2138024 h 2158745"/>
                  <a:gd name="connsiteX5" fmla="*/ 183472 w 388246"/>
                  <a:gd name="connsiteY5" fmla="*/ 1464323 h 2158745"/>
                  <a:gd name="connsiteX6" fmla="*/ 338490 w 388246"/>
                  <a:gd name="connsiteY6" fmla="*/ 660747 h 2158745"/>
                  <a:gd name="connsiteX7" fmla="*/ 266867 w 388246"/>
                  <a:gd name="connsiteY7" fmla="*/ 6095 h 2158745"/>
                  <a:gd name="connsiteX8" fmla="*/ 136662 w 388246"/>
                  <a:gd name="connsiteY8" fmla="*/ 0 h 2158745"/>
                  <a:gd name="connsiteX0" fmla="*/ 136662 w 384400"/>
                  <a:gd name="connsiteY0" fmla="*/ 0 h 2158745"/>
                  <a:gd name="connsiteX1" fmla="*/ 169614 w 384400"/>
                  <a:gd name="connsiteY1" fmla="*/ 653795 h 2158745"/>
                  <a:gd name="connsiteX2" fmla="*/ 12880 w 384400"/>
                  <a:gd name="connsiteY2" fmla="*/ 1463420 h 2158745"/>
                  <a:gd name="connsiteX3" fmla="*/ 215523 w 384400"/>
                  <a:gd name="connsiteY3" fmla="*/ 2158745 h 2158745"/>
                  <a:gd name="connsiteX4" fmla="*/ 384400 w 384400"/>
                  <a:gd name="connsiteY4" fmla="*/ 2138024 h 2158745"/>
                  <a:gd name="connsiteX5" fmla="*/ 183472 w 384400"/>
                  <a:gd name="connsiteY5" fmla="*/ 1464323 h 2158745"/>
                  <a:gd name="connsiteX6" fmla="*/ 309219 w 384400"/>
                  <a:gd name="connsiteY6" fmla="*/ 631477 h 2158745"/>
                  <a:gd name="connsiteX7" fmla="*/ 266867 w 384400"/>
                  <a:gd name="connsiteY7" fmla="*/ 6095 h 2158745"/>
                  <a:gd name="connsiteX8" fmla="*/ 136662 w 384400"/>
                  <a:gd name="connsiteY8" fmla="*/ 0 h 2158745"/>
                  <a:gd name="connsiteX0" fmla="*/ 136662 w 384400"/>
                  <a:gd name="connsiteY0" fmla="*/ 0 h 2158745"/>
                  <a:gd name="connsiteX1" fmla="*/ 169614 w 384400"/>
                  <a:gd name="connsiteY1" fmla="*/ 653795 h 2158745"/>
                  <a:gd name="connsiteX2" fmla="*/ 12880 w 384400"/>
                  <a:gd name="connsiteY2" fmla="*/ 1463420 h 2158745"/>
                  <a:gd name="connsiteX3" fmla="*/ 215523 w 384400"/>
                  <a:gd name="connsiteY3" fmla="*/ 2158745 h 2158745"/>
                  <a:gd name="connsiteX4" fmla="*/ 384400 w 384400"/>
                  <a:gd name="connsiteY4" fmla="*/ 2138024 h 2158745"/>
                  <a:gd name="connsiteX5" fmla="*/ 139567 w 384400"/>
                  <a:gd name="connsiteY5" fmla="*/ 1464322 h 2158745"/>
                  <a:gd name="connsiteX6" fmla="*/ 309219 w 384400"/>
                  <a:gd name="connsiteY6" fmla="*/ 631477 h 2158745"/>
                  <a:gd name="connsiteX7" fmla="*/ 266867 w 384400"/>
                  <a:gd name="connsiteY7" fmla="*/ 6095 h 2158745"/>
                  <a:gd name="connsiteX8" fmla="*/ 136662 w 384400"/>
                  <a:gd name="connsiteY8" fmla="*/ 0 h 215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400" h="2158745">
                    <a:moveTo>
                      <a:pt x="136662" y="0"/>
                    </a:moveTo>
                    <a:cubicBezTo>
                      <a:pt x="357106" y="423057"/>
                      <a:pt x="226524" y="447420"/>
                      <a:pt x="169614" y="653795"/>
                    </a:cubicBezTo>
                    <a:cubicBezTo>
                      <a:pt x="62476" y="928004"/>
                      <a:pt x="-35995" y="1228214"/>
                      <a:pt x="12880" y="1463420"/>
                    </a:cubicBezTo>
                    <a:cubicBezTo>
                      <a:pt x="90539" y="1695195"/>
                      <a:pt x="124862" y="1909635"/>
                      <a:pt x="215523" y="2158745"/>
                    </a:cubicBezTo>
                    <a:lnTo>
                      <a:pt x="384400" y="2138024"/>
                    </a:lnTo>
                    <a:cubicBezTo>
                      <a:pt x="291422" y="1891788"/>
                      <a:pt x="202209" y="1701890"/>
                      <a:pt x="139567" y="1464322"/>
                    </a:cubicBezTo>
                    <a:cubicBezTo>
                      <a:pt x="80011" y="1200797"/>
                      <a:pt x="191096" y="899335"/>
                      <a:pt x="309219" y="631477"/>
                    </a:cubicBezTo>
                    <a:cubicBezTo>
                      <a:pt x="380273" y="429608"/>
                      <a:pt x="419680" y="335791"/>
                      <a:pt x="266867" y="6095"/>
                    </a:cubicBezTo>
                    <a:cubicBezTo>
                      <a:pt x="208830" y="4063"/>
                      <a:pt x="194699" y="2032"/>
                      <a:pt x="136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Freeform 13">
                <a:extLst>
                  <a:ext uri="{FF2B5EF4-FFF2-40B4-BE49-F238E27FC236}">
                    <a16:creationId xmlns:a16="http://schemas.microsoft.com/office/drawing/2014/main" id="{DADA0895-B7C9-4FA3-9F53-E531A71427B8}"/>
                  </a:ext>
                </a:extLst>
              </p:cNvPr>
              <p:cNvSpPr/>
              <p:nvPr/>
            </p:nvSpPr>
            <p:spPr>
              <a:xfrm rot="4407011">
                <a:off x="8237652" y="4255565"/>
                <a:ext cx="202973" cy="57163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D1EBD295-F88E-452C-A0B8-202541E103A7}"/>
                  </a:ext>
                </a:extLst>
              </p:cNvPr>
              <p:cNvSpPr/>
              <p:nvPr/>
            </p:nvSpPr>
            <p:spPr>
              <a:xfrm rot="3762166">
                <a:off x="8242421" y="4782780"/>
                <a:ext cx="225169" cy="63414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3051EF43-441C-4797-BD5D-2BF6AB78C952}"/>
                  </a:ext>
                </a:extLst>
              </p:cNvPr>
              <p:cNvSpPr/>
              <p:nvPr/>
            </p:nvSpPr>
            <p:spPr>
              <a:xfrm rot="6040617" flipV="1">
                <a:off x="7530207" y="4416473"/>
                <a:ext cx="241225" cy="67936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6" name="Group 15">
                <a:extLst>
                  <a:ext uri="{FF2B5EF4-FFF2-40B4-BE49-F238E27FC236}">
                    <a16:creationId xmlns:a16="http://schemas.microsoft.com/office/drawing/2014/main" id="{03DBA016-799B-41E5-8EBB-72EA92DDEE30}"/>
                  </a:ext>
                </a:extLst>
              </p:cNvPr>
              <p:cNvGrpSpPr/>
              <p:nvPr/>
            </p:nvGrpSpPr>
            <p:grpSpPr>
              <a:xfrm rot="18284720">
                <a:off x="7684494" y="4027143"/>
                <a:ext cx="352096" cy="507412"/>
                <a:chOff x="967240" y="3289369"/>
                <a:chExt cx="1100200" cy="1585520"/>
              </a:xfrm>
            </p:grpSpPr>
            <p:sp>
              <p:nvSpPr>
                <p:cNvPr id="67" name="Freeform 16">
                  <a:extLst>
                    <a:ext uri="{FF2B5EF4-FFF2-40B4-BE49-F238E27FC236}">
                      <a16:creationId xmlns:a16="http://schemas.microsoft.com/office/drawing/2014/main" id="{2FE8DD2E-E6A6-4652-A891-96B274DDB803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68" name="Freeform 17">
                  <a:extLst>
                    <a:ext uri="{FF2B5EF4-FFF2-40B4-BE49-F238E27FC236}">
                      <a16:creationId xmlns:a16="http://schemas.microsoft.com/office/drawing/2014/main" id="{144D3BCC-7073-4D8B-9D67-519D89BDE38E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B3607528-68ED-44F6-A1AD-9346D3D42165}"/>
              </a:ext>
            </a:extLst>
          </p:cNvPr>
          <p:cNvGrpSpPr/>
          <p:nvPr/>
        </p:nvGrpSpPr>
        <p:grpSpPr>
          <a:xfrm>
            <a:off x="9493999" y="2176683"/>
            <a:ext cx="1934637" cy="2885841"/>
            <a:chOff x="9489281" y="3235423"/>
            <a:chExt cx="1998856" cy="2981634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E319737A-E6D4-4801-AC0B-CD1C81E8525E}"/>
                </a:ext>
              </a:extLst>
            </p:cNvPr>
            <p:cNvGrpSpPr/>
            <p:nvPr/>
          </p:nvGrpSpPr>
          <p:grpSpPr>
            <a:xfrm>
              <a:off x="10076677" y="5237374"/>
              <a:ext cx="1137987" cy="979683"/>
              <a:chOff x="10076677" y="5237374"/>
              <a:chExt cx="1137987" cy="979683"/>
            </a:xfrm>
          </p:grpSpPr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6FCA5D89-DB7B-49F1-AF38-6CEB89D7F6C2}"/>
                  </a:ext>
                </a:extLst>
              </p:cNvPr>
              <p:cNvGrpSpPr/>
              <p:nvPr/>
            </p:nvGrpSpPr>
            <p:grpSpPr>
              <a:xfrm>
                <a:off x="10076677" y="5237374"/>
                <a:ext cx="1137987" cy="979683"/>
                <a:chOff x="5580112" y="4160675"/>
                <a:chExt cx="2016224" cy="1735751"/>
              </a:xfrm>
            </p:grpSpPr>
            <p:sp>
              <p:nvSpPr>
                <p:cNvPr id="22" name="Trapezoid 1">
                  <a:extLst>
                    <a:ext uri="{FF2B5EF4-FFF2-40B4-BE49-F238E27FC236}">
                      <a16:creationId xmlns:a16="http://schemas.microsoft.com/office/drawing/2014/main" id="{15ABDE32-9E52-44B5-9BCB-CB81BE23C128}"/>
                    </a:ext>
                  </a:extLst>
                </p:cNvPr>
                <p:cNvSpPr/>
                <p:nvPr/>
              </p:nvSpPr>
              <p:spPr>
                <a:xfrm rot="10800000">
                  <a:off x="5796136" y="4653136"/>
                  <a:ext cx="1584176" cy="1243290"/>
                </a:xfrm>
                <a:custGeom>
                  <a:avLst/>
                  <a:gdLst>
                    <a:gd name="connsiteX0" fmla="*/ 0 w 1584176"/>
                    <a:gd name="connsiteY0" fmla="*/ 1216152 h 1216152"/>
                    <a:gd name="connsiteX1" fmla="*/ 304038 w 1584176"/>
                    <a:gd name="connsiteY1" fmla="*/ 0 h 1216152"/>
                    <a:gd name="connsiteX2" fmla="*/ 1280138 w 1584176"/>
                    <a:gd name="connsiteY2" fmla="*/ 0 h 1216152"/>
                    <a:gd name="connsiteX3" fmla="*/ 1584176 w 1584176"/>
                    <a:gd name="connsiteY3" fmla="*/ 1216152 h 1216152"/>
                    <a:gd name="connsiteX4" fmla="*/ 0 w 1584176"/>
                    <a:gd name="connsiteY4" fmla="*/ 1216152 h 1216152"/>
                    <a:gd name="connsiteX0" fmla="*/ 0 w 1584176"/>
                    <a:gd name="connsiteY0" fmla="*/ 1235792 h 1235792"/>
                    <a:gd name="connsiteX1" fmla="*/ 304038 w 1584176"/>
                    <a:gd name="connsiteY1" fmla="*/ 19640 h 1235792"/>
                    <a:gd name="connsiteX2" fmla="*/ 1280138 w 1584176"/>
                    <a:gd name="connsiteY2" fmla="*/ 19640 h 1235792"/>
                    <a:gd name="connsiteX3" fmla="*/ 1584176 w 1584176"/>
                    <a:gd name="connsiteY3" fmla="*/ 1235792 h 1235792"/>
                    <a:gd name="connsiteX4" fmla="*/ 0 w 1584176"/>
                    <a:gd name="connsiteY4" fmla="*/ 1235792 h 1235792"/>
                    <a:gd name="connsiteX0" fmla="*/ 0 w 1584176"/>
                    <a:gd name="connsiteY0" fmla="*/ 1243290 h 1243290"/>
                    <a:gd name="connsiteX1" fmla="*/ 304038 w 1584176"/>
                    <a:gd name="connsiteY1" fmla="*/ 27138 h 1243290"/>
                    <a:gd name="connsiteX2" fmla="*/ 1280138 w 1584176"/>
                    <a:gd name="connsiteY2" fmla="*/ 27138 h 1243290"/>
                    <a:gd name="connsiteX3" fmla="*/ 1584176 w 1584176"/>
                    <a:gd name="connsiteY3" fmla="*/ 1243290 h 1243290"/>
                    <a:gd name="connsiteX4" fmla="*/ 0 w 1584176"/>
                    <a:gd name="connsiteY4" fmla="*/ 1243290 h 12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4176" h="1243290">
                      <a:moveTo>
                        <a:pt x="0" y="1243290"/>
                      </a:moveTo>
                      <a:lnTo>
                        <a:pt x="304038" y="27138"/>
                      </a:lnTo>
                      <a:cubicBezTo>
                        <a:pt x="629405" y="-57"/>
                        <a:pt x="941174" y="-17053"/>
                        <a:pt x="1280138" y="27138"/>
                      </a:cubicBezTo>
                      <a:lnTo>
                        <a:pt x="1584176" y="1243290"/>
                      </a:lnTo>
                      <a:lnTo>
                        <a:pt x="0" y="1243290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" name="Trapezoid 6">
                  <a:extLst>
                    <a:ext uri="{FF2B5EF4-FFF2-40B4-BE49-F238E27FC236}">
                      <a16:creationId xmlns:a16="http://schemas.microsoft.com/office/drawing/2014/main" id="{6B316CC1-5FAA-4874-A9B9-B85D19D48F5E}"/>
                    </a:ext>
                  </a:extLst>
                </p:cNvPr>
                <p:cNvSpPr/>
                <p:nvPr/>
              </p:nvSpPr>
              <p:spPr>
                <a:xfrm rot="10800000">
                  <a:off x="5580112" y="4312147"/>
                  <a:ext cx="2016224" cy="471979"/>
                </a:xfrm>
                <a:custGeom>
                  <a:avLst/>
                  <a:gdLst>
                    <a:gd name="connsiteX0" fmla="*/ 0 w 2016224"/>
                    <a:gd name="connsiteY0" fmla="*/ 360040 h 360040"/>
                    <a:gd name="connsiteX1" fmla="*/ 128109 w 2016224"/>
                    <a:gd name="connsiteY1" fmla="*/ 0 h 360040"/>
                    <a:gd name="connsiteX2" fmla="*/ 1888115 w 2016224"/>
                    <a:gd name="connsiteY2" fmla="*/ 0 h 360040"/>
                    <a:gd name="connsiteX3" fmla="*/ 2016224 w 2016224"/>
                    <a:gd name="connsiteY3" fmla="*/ 360040 h 360040"/>
                    <a:gd name="connsiteX4" fmla="*/ 0 w 2016224"/>
                    <a:gd name="connsiteY4" fmla="*/ 360040 h 360040"/>
                    <a:gd name="connsiteX0" fmla="*/ 0 w 2016224"/>
                    <a:gd name="connsiteY0" fmla="*/ 431046 h 431046"/>
                    <a:gd name="connsiteX1" fmla="*/ 128109 w 2016224"/>
                    <a:gd name="connsiteY1" fmla="*/ 71006 h 431046"/>
                    <a:gd name="connsiteX2" fmla="*/ 1888115 w 2016224"/>
                    <a:gd name="connsiteY2" fmla="*/ 71006 h 431046"/>
                    <a:gd name="connsiteX3" fmla="*/ 2016224 w 2016224"/>
                    <a:gd name="connsiteY3" fmla="*/ 431046 h 431046"/>
                    <a:gd name="connsiteX4" fmla="*/ 0 w 2016224"/>
                    <a:gd name="connsiteY4" fmla="*/ 431046 h 431046"/>
                    <a:gd name="connsiteX0" fmla="*/ 0 w 2016224"/>
                    <a:gd name="connsiteY0" fmla="*/ 458241 h 458241"/>
                    <a:gd name="connsiteX1" fmla="*/ 128109 w 2016224"/>
                    <a:gd name="connsiteY1" fmla="*/ 98201 h 458241"/>
                    <a:gd name="connsiteX2" fmla="*/ 1888115 w 2016224"/>
                    <a:gd name="connsiteY2" fmla="*/ 98201 h 458241"/>
                    <a:gd name="connsiteX3" fmla="*/ 2016224 w 2016224"/>
                    <a:gd name="connsiteY3" fmla="*/ 458241 h 458241"/>
                    <a:gd name="connsiteX4" fmla="*/ 0 w 2016224"/>
                    <a:gd name="connsiteY4" fmla="*/ 458241 h 458241"/>
                    <a:gd name="connsiteX0" fmla="*/ 0 w 2016224"/>
                    <a:gd name="connsiteY0" fmla="*/ 465296 h 465296"/>
                    <a:gd name="connsiteX1" fmla="*/ 128109 w 2016224"/>
                    <a:gd name="connsiteY1" fmla="*/ 105256 h 465296"/>
                    <a:gd name="connsiteX2" fmla="*/ 1888115 w 2016224"/>
                    <a:gd name="connsiteY2" fmla="*/ 105256 h 465296"/>
                    <a:gd name="connsiteX3" fmla="*/ 2016224 w 2016224"/>
                    <a:gd name="connsiteY3" fmla="*/ 465296 h 465296"/>
                    <a:gd name="connsiteX4" fmla="*/ 0 w 2016224"/>
                    <a:gd name="connsiteY4" fmla="*/ 465296 h 465296"/>
                    <a:gd name="connsiteX0" fmla="*/ 0 w 2016224"/>
                    <a:gd name="connsiteY0" fmla="*/ 471979 h 471979"/>
                    <a:gd name="connsiteX1" fmla="*/ 128109 w 2016224"/>
                    <a:gd name="connsiteY1" fmla="*/ 111939 h 471979"/>
                    <a:gd name="connsiteX2" fmla="*/ 1888115 w 2016224"/>
                    <a:gd name="connsiteY2" fmla="*/ 111939 h 471979"/>
                    <a:gd name="connsiteX3" fmla="*/ 2016224 w 2016224"/>
                    <a:gd name="connsiteY3" fmla="*/ 471979 h 471979"/>
                    <a:gd name="connsiteX4" fmla="*/ 0 w 2016224"/>
                    <a:gd name="connsiteY4" fmla="*/ 471979 h 47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6224" h="471979">
                      <a:moveTo>
                        <a:pt x="0" y="471979"/>
                      </a:moveTo>
                      <a:lnTo>
                        <a:pt x="128109" y="111939"/>
                      </a:lnTo>
                      <a:cubicBezTo>
                        <a:pt x="572010" y="-7034"/>
                        <a:pt x="1260655" y="-64822"/>
                        <a:pt x="1888115" y="111939"/>
                      </a:cubicBezTo>
                      <a:lnTo>
                        <a:pt x="2016224" y="471979"/>
                      </a:lnTo>
                      <a:lnTo>
                        <a:pt x="0" y="471979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Oval 5">
                  <a:extLst>
                    <a:ext uri="{FF2B5EF4-FFF2-40B4-BE49-F238E27FC236}">
                      <a16:creationId xmlns:a16="http://schemas.microsoft.com/office/drawing/2014/main" id="{2D443F82-E870-4427-AC5B-B685E2126630}"/>
                    </a:ext>
                  </a:extLst>
                </p:cNvPr>
                <p:cNvSpPr/>
                <p:nvPr/>
              </p:nvSpPr>
              <p:spPr>
                <a:xfrm>
                  <a:off x="5580223" y="4160675"/>
                  <a:ext cx="2016000" cy="302944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" name="Chord 23">
                <a:extLst>
                  <a:ext uri="{FF2B5EF4-FFF2-40B4-BE49-F238E27FC236}">
                    <a16:creationId xmlns:a16="http://schemas.microsoft.com/office/drawing/2014/main" id="{CAA4591A-3B13-40AD-8F8B-4E51ABF55D38}"/>
                  </a:ext>
                </a:extLst>
              </p:cNvPr>
              <p:cNvSpPr/>
              <p:nvPr/>
            </p:nvSpPr>
            <p:spPr>
              <a:xfrm>
                <a:off x="10344068" y="5259227"/>
                <a:ext cx="578589" cy="141955"/>
              </a:xfrm>
              <a:custGeom>
                <a:avLst/>
                <a:gdLst>
                  <a:gd name="connsiteX0" fmla="*/ 115433 w 914400"/>
                  <a:gd name="connsiteY0" fmla="*/ 153510 h 914400"/>
                  <a:gd name="connsiteX1" fmla="*/ 462323 w 914400"/>
                  <a:gd name="connsiteY1" fmla="*/ 28 h 914400"/>
                  <a:gd name="connsiteX2" fmla="*/ 805686 w 914400"/>
                  <a:gd name="connsiteY2" fmla="*/ 161244 h 914400"/>
                  <a:gd name="connsiteX3" fmla="*/ 115433 w 914400"/>
                  <a:gd name="connsiteY3" fmla="*/ 153510 h 914400"/>
                  <a:gd name="connsiteX0" fmla="*/ 0 w 723591"/>
                  <a:gd name="connsiteY0" fmla="*/ 177315 h 177532"/>
                  <a:gd name="connsiteX1" fmla="*/ 380228 w 723591"/>
                  <a:gd name="connsiteY1" fmla="*/ 21 h 177532"/>
                  <a:gd name="connsiteX2" fmla="*/ 723591 w 723591"/>
                  <a:gd name="connsiteY2" fmla="*/ 161237 h 177532"/>
                  <a:gd name="connsiteX3" fmla="*/ 0 w 723591"/>
                  <a:gd name="connsiteY3" fmla="*/ 177315 h 177532"/>
                  <a:gd name="connsiteX0" fmla="*/ 0 w 759310"/>
                  <a:gd name="connsiteY0" fmla="*/ 177315 h 185049"/>
                  <a:gd name="connsiteX1" fmla="*/ 380228 w 759310"/>
                  <a:gd name="connsiteY1" fmla="*/ 21 h 185049"/>
                  <a:gd name="connsiteX2" fmla="*/ 759310 w 759310"/>
                  <a:gd name="connsiteY2" fmla="*/ 185049 h 185049"/>
                  <a:gd name="connsiteX3" fmla="*/ 0 w 759310"/>
                  <a:gd name="connsiteY3" fmla="*/ 177315 h 185049"/>
                  <a:gd name="connsiteX0" fmla="*/ 0 w 759310"/>
                  <a:gd name="connsiteY0" fmla="*/ 177315 h 188144"/>
                  <a:gd name="connsiteX1" fmla="*/ 380228 w 759310"/>
                  <a:gd name="connsiteY1" fmla="*/ 21 h 188144"/>
                  <a:gd name="connsiteX2" fmla="*/ 759310 w 759310"/>
                  <a:gd name="connsiteY2" fmla="*/ 185049 h 188144"/>
                  <a:gd name="connsiteX3" fmla="*/ 0 w 759310"/>
                  <a:gd name="connsiteY3" fmla="*/ 177315 h 188144"/>
                  <a:gd name="connsiteX0" fmla="*/ 0 w 759310"/>
                  <a:gd name="connsiteY0" fmla="*/ 177315 h 191233"/>
                  <a:gd name="connsiteX1" fmla="*/ 380228 w 759310"/>
                  <a:gd name="connsiteY1" fmla="*/ 21 h 191233"/>
                  <a:gd name="connsiteX2" fmla="*/ 759310 w 759310"/>
                  <a:gd name="connsiteY2" fmla="*/ 185049 h 191233"/>
                  <a:gd name="connsiteX3" fmla="*/ 0 w 759310"/>
                  <a:gd name="connsiteY3" fmla="*/ 177315 h 191233"/>
                  <a:gd name="connsiteX0" fmla="*/ 0 w 759310"/>
                  <a:gd name="connsiteY0" fmla="*/ 177315 h 187572"/>
                  <a:gd name="connsiteX1" fmla="*/ 380228 w 759310"/>
                  <a:gd name="connsiteY1" fmla="*/ 21 h 187572"/>
                  <a:gd name="connsiteX2" fmla="*/ 759310 w 759310"/>
                  <a:gd name="connsiteY2" fmla="*/ 177905 h 187572"/>
                  <a:gd name="connsiteX3" fmla="*/ 0 w 759310"/>
                  <a:gd name="connsiteY3" fmla="*/ 177315 h 187572"/>
                  <a:gd name="connsiteX0" fmla="*/ 0 w 768835"/>
                  <a:gd name="connsiteY0" fmla="*/ 177315 h 188632"/>
                  <a:gd name="connsiteX1" fmla="*/ 380228 w 768835"/>
                  <a:gd name="connsiteY1" fmla="*/ 21 h 188632"/>
                  <a:gd name="connsiteX2" fmla="*/ 768835 w 768835"/>
                  <a:gd name="connsiteY2" fmla="*/ 180287 h 188632"/>
                  <a:gd name="connsiteX3" fmla="*/ 0 w 768835"/>
                  <a:gd name="connsiteY3" fmla="*/ 177315 h 18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835" h="188632">
                    <a:moveTo>
                      <a:pt x="0" y="177315"/>
                    </a:moveTo>
                    <a:cubicBezTo>
                      <a:pt x="87950" y="78338"/>
                      <a:pt x="247828" y="-1462"/>
                      <a:pt x="380228" y="21"/>
                    </a:cubicBezTo>
                    <a:cubicBezTo>
                      <a:pt x="512627" y="1505"/>
                      <a:pt x="683125" y="79364"/>
                      <a:pt x="768835" y="180287"/>
                    </a:cubicBezTo>
                    <a:cubicBezTo>
                      <a:pt x="513351" y="189616"/>
                      <a:pt x="257866" y="194180"/>
                      <a:pt x="0" y="177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890F3A32-C1BD-4AE0-B677-F629BD945600}"/>
                </a:ext>
              </a:extLst>
            </p:cNvPr>
            <p:cNvGrpSpPr/>
            <p:nvPr/>
          </p:nvGrpSpPr>
          <p:grpSpPr>
            <a:xfrm>
              <a:off x="9489281" y="3235423"/>
              <a:ext cx="1998856" cy="2055624"/>
              <a:chOff x="9498806" y="3311273"/>
              <a:chExt cx="1998856" cy="2055624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4CEDC2CF-C965-4A6E-9CB6-2FEB423932C4}"/>
                  </a:ext>
                </a:extLst>
              </p:cNvPr>
              <p:cNvSpPr/>
              <p:nvPr/>
            </p:nvSpPr>
            <p:spPr>
              <a:xfrm>
                <a:off x="10435912" y="3742328"/>
                <a:ext cx="289282" cy="1624569"/>
              </a:xfrm>
              <a:custGeom>
                <a:avLst/>
                <a:gdLst>
                  <a:gd name="connsiteX0" fmla="*/ 171450 w 323850"/>
                  <a:gd name="connsiteY0" fmla="*/ 28575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71450 w 323850"/>
                  <a:gd name="connsiteY9" fmla="*/ 28575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85750 w 323850"/>
                  <a:gd name="connsiteY7" fmla="*/ 542925 h 2152650"/>
                  <a:gd name="connsiteX8" fmla="*/ 276225 w 323850"/>
                  <a:gd name="connsiteY8" fmla="*/ 0 h 2152650"/>
                  <a:gd name="connsiteX9" fmla="*/ 167117 w 323850"/>
                  <a:gd name="connsiteY9" fmla="*/ 2573 h 2152650"/>
                  <a:gd name="connsiteX0" fmla="*/ 167117 w 323850"/>
                  <a:gd name="connsiteY0" fmla="*/ 2573 h 2152650"/>
                  <a:gd name="connsiteX1" fmla="*/ 152400 w 323850"/>
                  <a:gd name="connsiteY1" fmla="*/ 647700 h 2152650"/>
                  <a:gd name="connsiteX2" fmla="*/ 0 w 323850"/>
                  <a:gd name="connsiteY2" fmla="*/ 1457325 h 2152650"/>
                  <a:gd name="connsiteX3" fmla="*/ 180975 w 323850"/>
                  <a:gd name="connsiteY3" fmla="*/ 2152650 h 2152650"/>
                  <a:gd name="connsiteX4" fmla="*/ 323850 w 323850"/>
                  <a:gd name="connsiteY4" fmla="*/ 2066925 h 2152650"/>
                  <a:gd name="connsiteX5" fmla="*/ 161925 w 323850"/>
                  <a:gd name="connsiteY5" fmla="*/ 1419225 h 2152650"/>
                  <a:gd name="connsiteX6" fmla="*/ 295275 w 323850"/>
                  <a:gd name="connsiteY6" fmla="*/ 628650 h 2152650"/>
                  <a:gd name="connsiteX7" fmla="*/ 276225 w 323850"/>
                  <a:gd name="connsiteY7" fmla="*/ 0 h 2152650"/>
                  <a:gd name="connsiteX8" fmla="*/ 167117 w 323850"/>
                  <a:gd name="connsiteY8" fmla="*/ 2573 h 2152650"/>
                  <a:gd name="connsiteX0" fmla="*/ 167117 w 327783"/>
                  <a:gd name="connsiteY0" fmla="*/ 2573 h 2152650"/>
                  <a:gd name="connsiteX1" fmla="*/ 152400 w 327783"/>
                  <a:gd name="connsiteY1" fmla="*/ 647700 h 2152650"/>
                  <a:gd name="connsiteX2" fmla="*/ 0 w 327783"/>
                  <a:gd name="connsiteY2" fmla="*/ 1457325 h 2152650"/>
                  <a:gd name="connsiteX3" fmla="*/ 180975 w 327783"/>
                  <a:gd name="connsiteY3" fmla="*/ 2152650 h 2152650"/>
                  <a:gd name="connsiteX4" fmla="*/ 323850 w 327783"/>
                  <a:gd name="connsiteY4" fmla="*/ 2066925 h 2152650"/>
                  <a:gd name="connsiteX5" fmla="*/ 161925 w 327783"/>
                  <a:gd name="connsiteY5" fmla="*/ 1419225 h 2152650"/>
                  <a:gd name="connsiteX6" fmla="*/ 295275 w 327783"/>
                  <a:gd name="connsiteY6" fmla="*/ 628650 h 2152650"/>
                  <a:gd name="connsiteX7" fmla="*/ 276225 w 327783"/>
                  <a:gd name="connsiteY7" fmla="*/ 0 h 2152650"/>
                  <a:gd name="connsiteX8" fmla="*/ 167117 w 327783"/>
                  <a:gd name="connsiteY8" fmla="*/ 2573 h 2152650"/>
                  <a:gd name="connsiteX0" fmla="*/ 167117 w 349517"/>
                  <a:gd name="connsiteY0" fmla="*/ 2573 h 2152650"/>
                  <a:gd name="connsiteX1" fmla="*/ 152400 w 349517"/>
                  <a:gd name="connsiteY1" fmla="*/ 647700 h 2152650"/>
                  <a:gd name="connsiteX2" fmla="*/ 0 w 349517"/>
                  <a:gd name="connsiteY2" fmla="*/ 1457325 h 2152650"/>
                  <a:gd name="connsiteX3" fmla="*/ 180975 w 349517"/>
                  <a:gd name="connsiteY3" fmla="*/ 2152650 h 2152650"/>
                  <a:gd name="connsiteX4" fmla="*/ 323850 w 349517"/>
                  <a:gd name="connsiteY4" fmla="*/ 2066925 h 2152650"/>
                  <a:gd name="connsiteX5" fmla="*/ 161925 w 349517"/>
                  <a:gd name="connsiteY5" fmla="*/ 1419225 h 2152650"/>
                  <a:gd name="connsiteX6" fmla="*/ 295275 w 349517"/>
                  <a:gd name="connsiteY6" fmla="*/ 628650 h 2152650"/>
                  <a:gd name="connsiteX7" fmla="*/ 349310 w 349517"/>
                  <a:gd name="connsiteY7" fmla="*/ 216050 h 2152650"/>
                  <a:gd name="connsiteX8" fmla="*/ 276225 w 349517"/>
                  <a:gd name="connsiteY8" fmla="*/ 0 h 2152650"/>
                  <a:gd name="connsiteX9" fmla="*/ 167117 w 349517"/>
                  <a:gd name="connsiteY9" fmla="*/ 2573 h 2152650"/>
                  <a:gd name="connsiteX0" fmla="*/ 167117 w 349517"/>
                  <a:gd name="connsiteY0" fmla="*/ 2573 h 2152650"/>
                  <a:gd name="connsiteX1" fmla="*/ 152400 w 349517"/>
                  <a:gd name="connsiteY1" fmla="*/ 647700 h 2152650"/>
                  <a:gd name="connsiteX2" fmla="*/ 0 w 349517"/>
                  <a:gd name="connsiteY2" fmla="*/ 1457325 h 2152650"/>
                  <a:gd name="connsiteX3" fmla="*/ 180975 w 349517"/>
                  <a:gd name="connsiteY3" fmla="*/ 2152650 h 2152650"/>
                  <a:gd name="connsiteX4" fmla="*/ 323850 w 349517"/>
                  <a:gd name="connsiteY4" fmla="*/ 2066925 h 2152650"/>
                  <a:gd name="connsiteX5" fmla="*/ 161925 w 349517"/>
                  <a:gd name="connsiteY5" fmla="*/ 1419225 h 2152650"/>
                  <a:gd name="connsiteX6" fmla="*/ 295275 w 349517"/>
                  <a:gd name="connsiteY6" fmla="*/ 628650 h 2152650"/>
                  <a:gd name="connsiteX7" fmla="*/ 349310 w 349517"/>
                  <a:gd name="connsiteY7" fmla="*/ 216050 h 2152650"/>
                  <a:gd name="connsiteX8" fmla="*/ 276225 w 349517"/>
                  <a:gd name="connsiteY8" fmla="*/ 0 h 2152650"/>
                  <a:gd name="connsiteX9" fmla="*/ 167117 w 349517"/>
                  <a:gd name="connsiteY9" fmla="*/ 2573 h 2152650"/>
                  <a:gd name="connsiteX0" fmla="*/ 167117 w 349517"/>
                  <a:gd name="connsiteY0" fmla="*/ 2573 h 2152650"/>
                  <a:gd name="connsiteX1" fmla="*/ 152400 w 349517"/>
                  <a:gd name="connsiteY1" fmla="*/ 647700 h 2152650"/>
                  <a:gd name="connsiteX2" fmla="*/ 0 w 349517"/>
                  <a:gd name="connsiteY2" fmla="*/ 1457325 h 2152650"/>
                  <a:gd name="connsiteX3" fmla="*/ 180975 w 349517"/>
                  <a:gd name="connsiteY3" fmla="*/ 2152650 h 2152650"/>
                  <a:gd name="connsiteX4" fmla="*/ 323850 w 349517"/>
                  <a:gd name="connsiteY4" fmla="*/ 2066925 h 2152650"/>
                  <a:gd name="connsiteX5" fmla="*/ 161925 w 349517"/>
                  <a:gd name="connsiteY5" fmla="*/ 1419225 h 2152650"/>
                  <a:gd name="connsiteX6" fmla="*/ 295275 w 349517"/>
                  <a:gd name="connsiteY6" fmla="*/ 628650 h 2152650"/>
                  <a:gd name="connsiteX7" fmla="*/ 349310 w 349517"/>
                  <a:gd name="connsiteY7" fmla="*/ 216050 h 2152650"/>
                  <a:gd name="connsiteX8" fmla="*/ 276225 w 349517"/>
                  <a:gd name="connsiteY8" fmla="*/ 0 h 2152650"/>
                  <a:gd name="connsiteX9" fmla="*/ 167117 w 349517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67117 w 349782"/>
                  <a:gd name="connsiteY0" fmla="*/ 2573 h 2152650"/>
                  <a:gd name="connsiteX1" fmla="*/ 152400 w 349782"/>
                  <a:gd name="connsiteY1" fmla="*/ 647700 h 2152650"/>
                  <a:gd name="connsiteX2" fmla="*/ 0 w 349782"/>
                  <a:gd name="connsiteY2" fmla="*/ 1457325 h 2152650"/>
                  <a:gd name="connsiteX3" fmla="*/ 180975 w 349782"/>
                  <a:gd name="connsiteY3" fmla="*/ 2152650 h 2152650"/>
                  <a:gd name="connsiteX4" fmla="*/ 323850 w 349782"/>
                  <a:gd name="connsiteY4" fmla="*/ 2066925 h 2152650"/>
                  <a:gd name="connsiteX5" fmla="*/ 161925 w 349782"/>
                  <a:gd name="connsiteY5" fmla="*/ 1419225 h 2152650"/>
                  <a:gd name="connsiteX6" fmla="*/ 295275 w 349782"/>
                  <a:gd name="connsiteY6" fmla="*/ 628650 h 2152650"/>
                  <a:gd name="connsiteX7" fmla="*/ 349310 w 349782"/>
                  <a:gd name="connsiteY7" fmla="*/ 216050 h 2152650"/>
                  <a:gd name="connsiteX8" fmla="*/ 276225 w 349782"/>
                  <a:gd name="connsiteY8" fmla="*/ 0 h 2152650"/>
                  <a:gd name="connsiteX9" fmla="*/ 167117 w 349782"/>
                  <a:gd name="connsiteY9" fmla="*/ 2573 h 2152650"/>
                  <a:gd name="connsiteX0" fmla="*/ 178793 w 361458"/>
                  <a:gd name="connsiteY0" fmla="*/ 2573 h 2152650"/>
                  <a:gd name="connsiteX1" fmla="*/ 164076 w 361458"/>
                  <a:gd name="connsiteY1" fmla="*/ 647700 h 2152650"/>
                  <a:gd name="connsiteX2" fmla="*/ 11676 w 361458"/>
                  <a:gd name="connsiteY2" fmla="*/ 1457325 h 2152650"/>
                  <a:gd name="connsiteX3" fmla="*/ 192651 w 361458"/>
                  <a:gd name="connsiteY3" fmla="*/ 2152650 h 2152650"/>
                  <a:gd name="connsiteX4" fmla="*/ 335526 w 361458"/>
                  <a:gd name="connsiteY4" fmla="*/ 2066925 h 2152650"/>
                  <a:gd name="connsiteX5" fmla="*/ 173601 w 361458"/>
                  <a:gd name="connsiteY5" fmla="*/ 1419225 h 2152650"/>
                  <a:gd name="connsiteX6" fmla="*/ 306951 w 361458"/>
                  <a:gd name="connsiteY6" fmla="*/ 628650 h 2152650"/>
                  <a:gd name="connsiteX7" fmla="*/ 360986 w 361458"/>
                  <a:gd name="connsiteY7" fmla="*/ 216050 h 2152650"/>
                  <a:gd name="connsiteX8" fmla="*/ 287901 w 361458"/>
                  <a:gd name="connsiteY8" fmla="*/ 0 h 2152650"/>
                  <a:gd name="connsiteX9" fmla="*/ 178793 w 361458"/>
                  <a:gd name="connsiteY9" fmla="*/ 2573 h 2152650"/>
                  <a:gd name="connsiteX0" fmla="*/ 178793 w 361849"/>
                  <a:gd name="connsiteY0" fmla="*/ 2573 h 2152650"/>
                  <a:gd name="connsiteX1" fmla="*/ 164076 w 361849"/>
                  <a:gd name="connsiteY1" fmla="*/ 647700 h 2152650"/>
                  <a:gd name="connsiteX2" fmla="*/ 11676 w 361849"/>
                  <a:gd name="connsiteY2" fmla="*/ 1457325 h 2152650"/>
                  <a:gd name="connsiteX3" fmla="*/ 192651 w 361849"/>
                  <a:gd name="connsiteY3" fmla="*/ 2152650 h 2152650"/>
                  <a:gd name="connsiteX4" fmla="*/ 335526 w 361849"/>
                  <a:gd name="connsiteY4" fmla="*/ 2066925 h 2152650"/>
                  <a:gd name="connsiteX5" fmla="*/ 173601 w 361849"/>
                  <a:gd name="connsiteY5" fmla="*/ 1419225 h 2152650"/>
                  <a:gd name="connsiteX6" fmla="*/ 315618 w 361849"/>
                  <a:gd name="connsiteY6" fmla="*/ 654652 h 2152650"/>
                  <a:gd name="connsiteX7" fmla="*/ 360986 w 361849"/>
                  <a:gd name="connsiteY7" fmla="*/ 216050 h 2152650"/>
                  <a:gd name="connsiteX8" fmla="*/ 287901 w 361849"/>
                  <a:gd name="connsiteY8" fmla="*/ 0 h 2152650"/>
                  <a:gd name="connsiteX9" fmla="*/ 178793 w 361849"/>
                  <a:gd name="connsiteY9" fmla="*/ 2573 h 2152650"/>
                  <a:gd name="connsiteX0" fmla="*/ 178793 w 361849"/>
                  <a:gd name="connsiteY0" fmla="*/ 2573 h 2152650"/>
                  <a:gd name="connsiteX1" fmla="*/ 164076 w 361849"/>
                  <a:gd name="connsiteY1" fmla="*/ 647700 h 2152650"/>
                  <a:gd name="connsiteX2" fmla="*/ 11676 w 361849"/>
                  <a:gd name="connsiteY2" fmla="*/ 1457325 h 2152650"/>
                  <a:gd name="connsiteX3" fmla="*/ 192651 w 361849"/>
                  <a:gd name="connsiteY3" fmla="*/ 2152650 h 2152650"/>
                  <a:gd name="connsiteX4" fmla="*/ 361528 w 361849"/>
                  <a:gd name="connsiteY4" fmla="*/ 2131929 h 2152650"/>
                  <a:gd name="connsiteX5" fmla="*/ 173601 w 361849"/>
                  <a:gd name="connsiteY5" fmla="*/ 1419225 h 2152650"/>
                  <a:gd name="connsiteX6" fmla="*/ 315618 w 361849"/>
                  <a:gd name="connsiteY6" fmla="*/ 654652 h 2152650"/>
                  <a:gd name="connsiteX7" fmla="*/ 360986 w 361849"/>
                  <a:gd name="connsiteY7" fmla="*/ 216050 h 2152650"/>
                  <a:gd name="connsiteX8" fmla="*/ 287901 w 361849"/>
                  <a:gd name="connsiteY8" fmla="*/ 0 h 2152650"/>
                  <a:gd name="connsiteX9" fmla="*/ 178793 w 361849"/>
                  <a:gd name="connsiteY9" fmla="*/ 2573 h 2152650"/>
                  <a:gd name="connsiteX0" fmla="*/ 178793 w 361528"/>
                  <a:gd name="connsiteY0" fmla="*/ 2573 h 2152650"/>
                  <a:gd name="connsiteX1" fmla="*/ 164076 w 361528"/>
                  <a:gd name="connsiteY1" fmla="*/ 647700 h 2152650"/>
                  <a:gd name="connsiteX2" fmla="*/ 11676 w 361528"/>
                  <a:gd name="connsiteY2" fmla="*/ 1457325 h 2152650"/>
                  <a:gd name="connsiteX3" fmla="*/ 192651 w 361528"/>
                  <a:gd name="connsiteY3" fmla="*/ 2152650 h 2152650"/>
                  <a:gd name="connsiteX4" fmla="*/ 361528 w 361528"/>
                  <a:gd name="connsiteY4" fmla="*/ 2131929 h 2152650"/>
                  <a:gd name="connsiteX5" fmla="*/ 173601 w 361528"/>
                  <a:gd name="connsiteY5" fmla="*/ 1419225 h 2152650"/>
                  <a:gd name="connsiteX6" fmla="*/ 315618 w 361528"/>
                  <a:gd name="connsiteY6" fmla="*/ 654652 h 2152650"/>
                  <a:gd name="connsiteX7" fmla="*/ 287901 w 361528"/>
                  <a:gd name="connsiteY7" fmla="*/ 0 h 2152650"/>
                  <a:gd name="connsiteX8" fmla="*/ 178793 w 361528"/>
                  <a:gd name="connsiteY8" fmla="*/ 2573 h 2152650"/>
                  <a:gd name="connsiteX0" fmla="*/ 178793 w 374776"/>
                  <a:gd name="connsiteY0" fmla="*/ 2573 h 2152650"/>
                  <a:gd name="connsiteX1" fmla="*/ 164076 w 374776"/>
                  <a:gd name="connsiteY1" fmla="*/ 647700 h 2152650"/>
                  <a:gd name="connsiteX2" fmla="*/ 11676 w 374776"/>
                  <a:gd name="connsiteY2" fmla="*/ 1457325 h 2152650"/>
                  <a:gd name="connsiteX3" fmla="*/ 192651 w 374776"/>
                  <a:gd name="connsiteY3" fmla="*/ 2152650 h 2152650"/>
                  <a:gd name="connsiteX4" fmla="*/ 361528 w 374776"/>
                  <a:gd name="connsiteY4" fmla="*/ 2131929 h 2152650"/>
                  <a:gd name="connsiteX5" fmla="*/ 173601 w 374776"/>
                  <a:gd name="connsiteY5" fmla="*/ 1419225 h 2152650"/>
                  <a:gd name="connsiteX6" fmla="*/ 315618 w 374776"/>
                  <a:gd name="connsiteY6" fmla="*/ 654652 h 2152650"/>
                  <a:gd name="connsiteX7" fmla="*/ 287901 w 374776"/>
                  <a:gd name="connsiteY7" fmla="*/ 0 h 2152650"/>
                  <a:gd name="connsiteX8" fmla="*/ 178793 w 374776"/>
                  <a:gd name="connsiteY8" fmla="*/ 2573 h 2152650"/>
                  <a:gd name="connsiteX0" fmla="*/ 178793 w 391181"/>
                  <a:gd name="connsiteY0" fmla="*/ 2573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78793 w 391181"/>
                  <a:gd name="connsiteY8" fmla="*/ 2573 h 2152650"/>
                  <a:gd name="connsiteX0" fmla="*/ 148458 w 391181"/>
                  <a:gd name="connsiteY0" fmla="*/ 15574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48458 w 391181"/>
                  <a:gd name="connsiteY8" fmla="*/ 15574 h 2152650"/>
                  <a:gd name="connsiteX0" fmla="*/ 148458 w 391181"/>
                  <a:gd name="connsiteY0" fmla="*/ 15574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48458 w 391181"/>
                  <a:gd name="connsiteY8" fmla="*/ 15574 h 2152650"/>
                  <a:gd name="connsiteX0" fmla="*/ 148458 w 391181"/>
                  <a:gd name="connsiteY0" fmla="*/ 15574 h 2152650"/>
                  <a:gd name="connsiteX1" fmla="*/ 164076 w 391181"/>
                  <a:gd name="connsiteY1" fmla="*/ 647700 h 2152650"/>
                  <a:gd name="connsiteX2" fmla="*/ 11676 w 391181"/>
                  <a:gd name="connsiteY2" fmla="*/ 1457325 h 2152650"/>
                  <a:gd name="connsiteX3" fmla="*/ 192651 w 391181"/>
                  <a:gd name="connsiteY3" fmla="*/ 2152650 h 2152650"/>
                  <a:gd name="connsiteX4" fmla="*/ 361528 w 391181"/>
                  <a:gd name="connsiteY4" fmla="*/ 2131929 h 2152650"/>
                  <a:gd name="connsiteX5" fmla="*/ 173601 w 391181"/>
                  <a:gd name="connsiteY5" fmla="*/ 1419225 h 2152650"/>
                  <a:gd name="connsiteX6" fmla="*/ 315618 w 391181"/>
                  <a:gd name="connsiteY6" fmla="*/ 654652 h 2152650"/>
                  <a:gd name="connsiteX7" fmla="*/ 287901 w 391181"/>
                  <a:gd name="connsiteY7" fmla="*/ 0 h 2152650"/>
                  <a:gd name="connsiteX8" fmla="*/ 148458 w 391181"/>
                  <a:gd name="connsiteY8" fmla="*/ 15574 h 2152650"/>
                  <a:gd name="connsiteX0" fmla="*/ 150132 w 392855"/>
                  <a:gd name="connsiteY0" fmla="*/ 15574 h 2152650"/>
                  <a:gd name="connsiteX1" fmla="*/ 148416 w 392855"/>
                  <a:gd name="connsiteY1" fmla="*/ 647700 h 2152650"/>
                  <a:gd name="connsiteX2" fmla="*/ 13350 w 392855"/>
                  <a:gd name="connsiteY2" fmla="*/ 1457325 h 2152650"/>
                  <a:gd name="connsiteX3" fmla="*/ 194325 w 392855"/>
                  <a:gd name="connsiteY3" fmla="*/ 2152650 h 2152650"/>
                  <a:gd name="connsiteX4" fmla="*/ 363202 w 392855"/>
                  <a:gd name="connsiteY4" fmla="*/ 2131929 h 2152650"/>
                  <a:gd name="connsiteX5" fmla="*/ 175275 w 392855"/>
                  <a:gd name="connsiteY5" fmla="*/ 1419225 h 2152650"/>
                  <a:gd name="connsiteX6" fmla="*/ 317292 w 392855"/>
                  <a:gd name="connsiteY6" fmla="*/ 654652 h 2152650"/>
                  <a:gd name="connsiteX7" fmla="*/ 289575 w 392855"/>
                  <a:gd name="connsiteY7" fmla="*/ 0 h 2152650"/>
                  <a:gd name="connsiteX8" fmla="*/ 150132 w 392855"/>
                  <a:gd name="connsiteY8" fmla="*/ 15574 h 2152650"/>
                  <a:gd name="connsiteX0" fmla="*/ 132798 w 392855"/>
                  <a:gd name="connsiteY0" fmla="*/ 11240 h 2152650"/>
                  <a:gd name="connsiteX1" fmla="*/ 148416 w 392855"/>
                  <a:gd name="connsiteY1" fmla="*/ 647700 h 2152650"/>
                  <a:gd name="connsiteX2" fmla="*/ 13350 w 392855"/>
                  <a:gd name="connsiteY2" fmla="*/ 1457325 h 2152650"/>
                  <a:gd name="connsiteX3" fmla="*/ 194325 w 392855"/>
                  <a:gd name="connsiteY3" fmla="*/ 2152650 h 2152650"/>
                  <a:gd name="connsiteX4" fmla="*/ 363202 w 392855"/>
                  <a:gd name="connsiteY4" fmla="*/ 2131929 h 2152650"/>
                  <a:gd name="connsiteX5" fmla="*/ 175275 w 392855"/>
                  <a:gd name="connsiteY5" fmla="*/ 1419225 h 2152650"/>
                  <a:gd name="connsiteX6" fmla="*/ 317292 w 392855"/>
                  <a:gd name="connsiteY6" fmla="*/ 654652 h 2152650"/>
                  <a:gd name="connsiteX7" fmla="*/ 289575 w 392855"/>
                  <a:gd name="connsiteY7" fmla="*/ 0 h 2152650"/>
                  <a:gd name="connsiteX8" fmla="*/ 132798 w 392855"/>
                  <a:gd name="connsiteY8" fmla="*/ 11240 h 2152650"/>
                  <a:gd name="connsiteX0" fmla="*/ 115464 w 392855"/>
                  <a:gd name="connsiteY0" fmla="*/ 0 h 2158745"/>
                  <a:gd name="connsiteX1" fmla="*/ 148416 w 392855"/>
                  <a:gd name="connsiteY1" fmla="*/ 653795 h 2158745"/>
                  <a:gd name="connsiteX2" fmla="*/ 13350 w 392855"/>
                  <a:gd name="connsiteY2" fmla="*/ 1463420 h 2158745"/>
                  <a:gd name="connsiteX3" fmla="*/ 194325 w 392855"/>
                  <a:gd name="connsiteY3" fmla="*/ 2158745 h 2158745"/>
                  <a:gd name="connsiteX4" fmla="*/ 363202 w 392855"/>
                  <a:gd name="connsiteY4" fmla="*/ 2138024 h 2158745"/>
                  <a:gd name="connsiteX5" fmla="*/ 175275 w 392855"/>
                  <a:gd name="connsiteY5" fmla="*/ 1425320 h 2158745"/>
                  <a:gd name="connsiteX6" fmla="*/ 317292 w 392855"/>
                  <a:gd name="connsiteY6" fmla="*/ 660747 h 2158745"/>
                  <a:gd name="connsiteX7" fmla="*/ 289575 w 392855"/>
                  <a:gd name="connsiteY7" fmla="*/ 6095 h 2158745"/>
                  <a:gd name="connsiteX8" fmla="*/ 115464 w 392855"/>
                  <a:gd name="connsiteY8" fmla="*/ 0 h 2158745"/>
                  <a:gd name="connsiteX0" fmla="*/ 115464 w 392855"/>
                  <a:gd name="connsiteY0" fmla="*/ 0 h 2158745"/>
                  <a:gd name="connsiteX1" fmla="*/ 148416 w 392855"/>
                  <a:gd name="connsiteY1" fmla="*/ 653795 h 2158745"/>
                  <a:gd name="connsiteX2" fmla="*/ 13350 w 392855"/>
                  <a:gd name="connsiteY2" fmla="*/ 1463420 h 2158745"/>
                  <a:gd name="connsiteX3" fmla="*/ 194325 w 392855"/>
                  <a:gd name="connsiteY3" fmla="*/ 2158745 h 2158745"/>
                  <a:gd name="connsiteX4" fmla="*/ 363202 w 392855"/>
                  <a:gd name="connsiteY4" fmla="*/ 2138024 h 2158745"/>
                  <a:gd name="connsiteX5" fmla="*/ 175275 w 392855"/>
                  <a:gd name="connsiteY5" fmla="*/ 1425320 h 2158745"/>
                  <a:gd name="connsiteX6" fmla="*/ 317292 w 392855"/>
                  <a:gd name="connsiteY6" fmla="*/ 660747 h 2158745"/>
                  <a:gd name="connsiteX7" fmla="*/ 289575 w 392855"/>
                  <a:gd name="connsiteY7" fmla="*/ 6095 h 2158745"/>
                  <a:gd name="connsiteX8" fmla="*/ 115464 w 392855"/>
                  <a:gd name="connsiteY8" fmla="*/ 0 h 2158745"/>
                  <a:gd name="connsiteX0" fmla="*/ 115464 w 387669"/>
                  <a:gd name="connsiteY0" fmla="*/ 0 h 2158745"/>
                  <a:gd name="connsiteX1" fmla="*/ 148416 w 387669"/>
                  <a:gd name="connsiteY1" fmla="*/ 653795 h 2158745"/>
                  <a:gd name="connsiteX2" fmla="*/ 13350 w 387669"/>
                  <a:gd name="connsiteY2" fmla="*/ 1463420 h 2158745"/>
                  <a:gd name="connsiteX3" fmla="*/ 194325 w 387669"/>
                  <a:gd name="connsiteY3" fmla="*/ 2158745 h 2158745"/>
                  <a:gd name="connsiteX4" fmla="*/ 363202 w 387669"/>
                  <a:gd name="connsiteY4" fmla="*/ 2138024 h 2158745"/>
                  <a:gd name="connsiteX5" fmla="*/ 175275 w 387669"/>
                  <a:gd name="connsiteY5" fmla="*/ 1425320 h 2158745"/>
                  <a:gd name="connsiteX6" fmla="*/ 317292 w 387669"/>
                  <a:gd name="connsiteY6" fmla="*/ 660747 h 2158745"/>
                  <a:gd name="connsiteX7" fmla="*/ 289575 w 387669"/>
                  <a:gd name="connsiteY7" fmla="*/ 6095 h 2158745"/>
                  <a:gd name="connsiteX8" fmla="*/ 115464 w 387669"/>
                  <a:gd name="connsiteY8" fmla="*/ 0 h 2158745"/>
                  <a:gd name="connsiteX0" fmla="*/ 115464 w 387669"/>
                  <a:gd name="connsiteY0" fmla="*/ 0 h 2158745"/>
                  <a:gd name="connsiteX1" fmla="*/ 148416 w 387669"/>
                  <a:gd name="connsiteY1" fmla="*/ 653795 h 2158745"/>
                  <a:gd name="connsiteX2" fmla="*/ 13350 w 387669"/>
                  <a:gd name="connsiteY2" fmla="*/ 1463420 h 2158745"/>
                  <a:gd name="connsiteX3" fmla="*/ 194325 w 387669"/>
                  <a:gd name="connsiteY3" fmla="*/ 2158745 h 2158745"/>
                  <a:gd name="connsiteX4" fmla="*/ 363202 w 387669"/>
                  <a:gd name="connsiteY4" fmla="*/ 2138024 h 2158745"/>
                  <a:gd name="connsiteX5" fmla="*/ 175275 w 387669"/>
                  <a:gd name="connsiteY5" fmla="*/ 1425320 h 2158745"/>
                  <a:gd name="connsiteX6" fmla="*/ 317292 w 387669"/>
                  <a:gd name="connsiteY6" fmla="*/ 660747 h 2158745"/>
                  <a:gd name="connsiteX7" fmla="*/ 289575 w 387669"/>
                  <a:gd name="connsiteY7" fmla="*/ 6095 h 2158745"/>
                  <a:gd name="connsiteX8" fmla="*/ 115464 w 387669"/>
                  <a:gd name="connsiteY8" fmla="*/ 0 h 2158745"/>
                  <a:gd name="connsiteX0" fmla="*/ 115464 w 387669"/>
                  <a:gd name="connsiteY0" fmla="*/ 0 h 2158745"/>
                  <a:gd name="connsiteX1" fmla="*/ 148416 w 387669"/>
                  <a:gd name="connsiteY1" fmla="*/ 653795 h 2158745"/>
                  <a:gd name="connsiteX2" fmla="*/ 13350 w 387669"/>
                  <a:gd name="connsiteY2" fmla="*/ 1463420 h 2158745"/>
                  <a:gd name="connsiteX3" fmla="*/ 194325 w 387669"/>
                  <a:gd name="connsiteY3" fmla="*/ 2158745 h 2158745"/>
                  <a:gd name="connsiteX4" fmla="*/ 363202 w 387669"/>
                  <a:gd name="connsiteY4" fmla="*/ 2138024 h 2158745"/>
                  <a:gd name="connsiteX5" fmla="*/ 175275 w 387669"/>
                  <a:gd name="connsiteY5" fmla="*/ 1425320 h 2158745"/>
                  <a:gd name="connsiteX6" fmla="*/ 317292 w 387669"/>
                  <a:gd name="connsiteY6" fmla="*/ 660747 h 2158745"/>
                  <a:gd name="connsiteX7" fmla="*/ 289575 w 387669"/>
                  <a:gd name="connsiteY7" fmla="*/ 6095 h 2158745"/>
                  <a:gd name="connsiteX8" fmla="*/ 115464 w 387669"/>
                  <a:gd name="connsiteY8" fmla="*/ 0 h 2158745"/>
                  <a:gd name="connsiteX0" fmla="*/ 127719 w 399924"/>
                  <a:gd name="connsiteY0" fmla="*/ 0 h 2158745"/>
                  <a:gd name="connsiteX1" fmla="*/ 160671 w 399924"/>
                  <a:gd name="connsiteY1" fmla="*/ 653795 h 2158745"/>
                  <a:gd name="connsiteX2" fmla="*/ 25605 w 399924"/>
                  <a:gd name="connsiteY2" fmla="*/ 1463420 h 2158745"/>
                  <a:gd name="connsiteX3" fmla="*/ 206580 w 399924"/>
                  <a:gd name="connsiteY3" fmla="*/ 2158745 h 2158745"/>
                  <a:gd name="connsiteX4" fmla="*/ 375457 w 399924"/>
                  <a:gd name="connsiteY4" fmla="*/ 2138024 h 2158745"/>
                  <a:gd name="connsiteX5" fmla="*/ 187530 w 399924"/>
                  <a:gd name="connsiteY5" fmla="*/ 1425320 h 2158745"/>
                  <a:gd name="connsiteX6" fmla="*/ 329547 w 399924"/>
                  <a:gd name="connsiteY6" fmla="*/ 660747 h 2158745"/>
                  <a:gd name="connsiteX7" fmla="*/ 301830 w 399924"/>
                  <a:gd name="connsiteY7" fmla="*/ 6095 h 2158745"/>
                  <a:gd name="connsiteX8" fmla="*/ 127719 w 399924"/>
                  <a:gd name="connsiteY8" fmla="*/ 0 h 2158745"/>
                  <a:gd name="connsiteX0" fmla="*/ 127719 w 399924"/>
                  <a:gd name="connsiteY0" fmla="*/ 0 h 2158745"/>
                  <a:gd name="connsiteX1" fmla="*/ 160671 w 399924"/>
                  <a:gd name="connsiteY1" fmla="*/ 653795 h 2158745"/>
                  <a:gd name="connsiteX2" fmla="*/ 25605 w 399924"/>
                  <a:gd name="connsiteY2" fmla="*/ 1463420 h 2158745"/>
                  <a:gd name="connsiteX3" fmla="*/ 206580 w 399924"/>
                  <a:gd name="connsiteY3" fmla="*/ 2158745 h 2158745"/>
                  <a:gd name="connsiteX4" fmla="*/ 375457 w 399924"/>
                  <a:gd name="connsiteY4" fmla="*/ 2138024 h 2158745"/>
                  <a:gd name="connsiteX5" fmla="*/ 187530 w 399924"/>
                  <a:gd name="connsiteY5" fmla="*/ 1425320 h 2158745"/>
                  <a:gd name="connsiteX6" fmla="*/ 329547 w 399924"/>
                  <a:gd name="connsiteY6" fmla="*/ 660747 h 2158745"/>
                  <a:gd name="connsiteX7" fmla="*/ 301830 w 399924"/>
                  <a:gd name="connsiteY7" fmla="*/ 6095 h 2158745"/>
                  <a:gd name="connsiteX8" fmla="*/ 127719 w 399924"/>
                  <a:gd name="connsiteY8" fmla="*/ 0 h 2158745"/>
                  <a:gd name="connsiteX0" fmla="*/ 127719 w 399924"/>
                  <a:gd name="connsiteY0" fmla="*/ 0 h 2158745"/>
                  <a:gd name="connsiteX1" fmla="*/ 160671 w 399924"/>
                  <a:gd name="connsiteY1" fmla="*/ 653795 h 2158745"/>
                  <a:gd name="connsiteX2" fmla="*/ 25605 w 399924"/>
                  <a:gd name="connsiteY2" fmla="*/ 1463420 h 2158745"/>
                  <a:gd name="connsiteX3" fmla="*/ 206580 w 399924"/>
                  <a:gd name="connsiteY3" fmla="*/ 2158745 h 2158745"/>
                  <a:gd name="connsiteX4" fmla="*/ 375457 w 399924"/>
                  <a:gd name="connsiteY4" fmla="*/ 2138024 h 2158745"/>
                  <a:gd name="connsiteX5" fmla="*/ 187530 w 399924"/>
                  <a:gd name="connsiteY5" fmla="*/ 1425320 h 2158745"/>
                  <a:gd name="connsiteX6" fmla="*/ 329547 w 399924"/>
                  <a:gd name="connsiteY6" fmla="*/ 660747 h 2158745"/>
                  <a:gd name="connsiteX7" fmla="*/ 301830 w 399924"/>
                  <a:gd name="connsiteY7" fmla="*/ 6095 h 2158745"/>
                  <a:gd name="connsiteX8" fmla="*/ 127719 w 399924"/>
                  <a:gd name="connsiteY8" fmla="*/ 0 h 2158745"/>
                  <a:gd name="connsiteX0" fmla="*/ 146589 w 418794"/>
                  <a:gd name="connsiteY0" fmla="*/ 0 h 2158745"/>
                  <a:gd name="connsiteX1" fmla="*/ 179541 w 418794"/>
                  <a:gd name="connsiteY1" fmla="*/ 653795 h 2158745"/>
                  <a:gd name="connsiteX2" fmla="*/ 22807 w 418794"/>
                  <a:gd name="connsiteY2" fmla="*/ 1463420 h 2158745"/>
                  <a:gd name="connsiteX3" fmla="*/ 225450 w 418794"/>
                  <a:gd name="connsiteY3" fmla="*/ 2158745 h 2158745"/>
                  <a:gd name="connsiteX4" fmla="*/ 394327 w 418794"/>
                  <a:gd name="connsiteY4" fmla="*/ 2138024 h 2158745"/>
                  <a:gd name="connsiteX5" fmla="*/ 206400 w 418794"/>
                  <a:gd name="connsiteY5" fmla="*/ 1425320 h 2158745"/>
                  <a:gd name="connsiteX6" fmla="*/ 348417 w 418794"/>
                  <a:gd name="connsiteY6" fmla="*/ 660747 h 2158745"/>
                  <a:gd name="connsiteX7" fmla="*/ 320700 w 418794"/>
                  <a:gd name="connsiteY7" fmla="*/ 6095 h 2158745"/>
                  <a:gd name="connsiteX8" fmla="*/ 146589 w 418794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6473 w 408867"/>
                  <a:gd name="connsiteY5" fmla="*/ 1425320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6473 w 408867"/>
                  <a:gd name="connsiteY5" fmla="*/ 1425320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6473 w 408867"/>
                  <a:gd name="connsiteY5" fmla="*/ 1425320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92139 w 408867"/>
                  <a:gd name="connsiteY5" fmla="*/ 1442655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83472 w 408867"/>
                  <a:gd name="connsiteY5" fmla="*/ 1464323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408867"/>
                  <a:gd name="connsiteY0" fmla="*/ 0 h 2158745"/>
                  <a:gd name="connsiteX1" fmla="*/ 169614 w 408867"/>
                  <a:gd name="connsiteY1" fmla="*/ 653795 h 2158745"/>
                  <a:gd name="connsiteX2" fmla="*/ 12880 w 408867"/>
                  <a:gd name="connsiteY2" fmla="*/ 1463420 h 2158745"/>
                  <a:gd name="connsiteX3" fmla="*/ 215523 w 408867"/>
                  <a:gd name="connsiteY3" fmla="*/ 2158745 h 2158745"/>
                  <a:gd name="connsiteX4" fmla="*/ 384400 w 408867"/>
                  <a:gd name="connsiteY4" fmla="*/ 2138024 h 2158745"/>
                  <a:gd name="connsiteX5" fmla="*/ 183472 w 408867"/>
                  <a:gd name="connsiteY5" fmla="*/ 1464323 h 2158745"/>
                  <a:gd name="connsiteX6" fmla="*/ 338490 w 408867"/>
                  <a:gd name="connsiteY6" fmla="*/ 660747 h 2158745"/>
                  <a:gd name="connsiteX7" fmla="*/ 310773 w 408867"/>
                  <a:gd name="connsiteY7" fmla="*/ 6095 h 2158745"/>
                  <a:gd name="connsiteX8" fmla="*/ 136662 w 408867"/>
                  <a:gd name="connsiteY8" fmla="*/ 0 h 2158745"/>
                  <a:gd name="connsiteX0" fmla="*/ 136662 w 388246"/>
                  <a:gd name="connsiteY0" fmla="*/ 0 h 2158745"/>
                  <a:gd name="connsiteX1" fmla="*/ 169614 w 388246"/>
                  <a:gd name="connsiteY1" fmla="*/ 653795 h 2158745"/>
                  <a:gd name="connsiteX2" fmla="*/ 12880 w 388246"/>
                  <a:gd name="connsiteY2" fmla="*/ 1463420 h 2158745"/>
                  <a:gd name="connsiteX3" fmla="*/ 215523 w 388246"/>
                  <a:gd name="connsiteY3" fmla="*/ 2158745 h 2158745"/>
                  <a:gd name="connsiteX4" fmla="*/ 384400 w 388246"/>
                  <a:gd name="connsiteY4" fmla="*/ 2138024 h 2158745"/>
                  <a:gd name="connsiteX5" fmla="*/ 183472 w 388246"/>
                  <a:gd name="connsiteY5" fmla="*/ 1464323 h 2158745"/>
                  <a:gd name="connsiteX6" fmla="*/ 338490 w 388246"/>
                  <a:gd name="connsiteY6" fmla="*/ 660747 h 2158745"/>
                  <a:gd name="connsiteX7" fmla="*/ 266867 w 388246"/>
                  <a:gd name="connsiteY7" fmla="*/ 6095 h 2158745"/>
                  <a:gd name="connsiteX8" fmla="*/ 136662 w 388246"/>
                  <a:gd name="connsiteY8" fmla="*/ 0 h 2158745"/>
                  <a:gd name="connsiteX0" fmla="*/ 136662 w 384400"/>
                  <a:gd name="connsiteY0" fmla="*/ 0 h 2158745"/>
                  <a:gd name="connsiteX1" fmla="*/ 169614 w 384400"/>
                  <a:gd name="connsiteY1" fmla="*/ 653795 h 2158745"/>
                  <a:gd name="connsiteX2" fmla="*/ 12880 w 384400"/>
                  <a:gd name="connsiteY2" fmla="*/ 1463420 h 2158745"/>
                  <a:gd name="connsiteX3" fmla="*/ 215523 w 384400"/>
                  <a:gd name="connsiteY3" fmla="*/ 2158745 h 2158745"/>
                  <a:gd name="connsiteX4" fmla="*/ 384400 w 384400"/>
                  <a:gd name="connsiteY4" fmla="*/ 2138024 h 2158745"/>
                  <a:gd name="connsiteX5" fmla="*/ 183472 w 384400"/>
                  <a:gd name="connsiteY5" fmla="*/ 1464323 h 2158745"/>
                  <a:gd name="connsiteX6" fmla="*/ 309219 w 384400"/>
                  <a:gd name="connsiteY6" fmla="*/ 631477 h 2158745"/>
                  <a:gd name="connsiteX7" fmla="*/ 266867 w 384400"/>
                  <a:gd name="connsiteY7" fmla="*/ 6095 h 2158745"/>
                  <a:gd name="connsiteX8" fmla="*/ 136662 w 384400"/>
                  <a:gd name="connsiteY8" fmla="*/ 0 h 2158745"/>
                  <a:gd name="connsiteX0" fmla="*/ 136662 w 384400"/>
                  <a:gd name="connsiteY0" fmla="*/ 0 h 2158745"/>
                  <a:gd name="connsiteX1" fmla="*/ 169614 w 384400"/>
                  <a:gd name="connsiteY1" fmla="*/ 653795 h 2158745"/>
                  <a:gd name="connsiteX2" fmla="*/ 12880 w 384400"/>
                  <a:gd name="connsiteY2" fmla="*/ 1463420 h 2158745"/>
                  <a:gd name="connsiteX3" fmla="*/ 215523 w 384400"/>
                  <a:gd name="connsiteY3" fmla="*/ 2158745 h 2158745"/>
                  <a:gd name="connsiteX4" fmla="*/ 384400 w 384400"/>
                  <a:gd name="connsiteY4" fmla="*/ 2138024 h 2158745"/>
                  <a:gd name="connsiteX5" fmla="*/ 139567 w 384400"/>
                  <a:gd name="connsiteY5" fmla="*/ 1464322 h 2158745"/>
                  <a:gd name="connsiteX6" fmla="*/ 309219 w 384400"/>
                  <a:gd name="connsiteY6" fmla="*/ 631477 h 2158745"/>
                  <a:gd name="connsiteX7" fmla="*/ 266867 w 384400"/>
                  <a:gd name="connsiteY7" fmla="*/ 6095 h 2158745"/>
                  <a:gd name="connsiteX8" fmla="*/ 136662 w 384400"/>
                  <a:gd name="connsiteY8" fmla="*/ 0 h 215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400" h="2158745">
                    <a:moveTo>
                      <a:pt x="136662" y="0"/>
                    </a:moveTo>
                    <a:cubicBezTo>
                      <a:pt x="357106" y="423057"/>
                      <a:pt x="226524" y="447420"/>
                      <a:pt x="169614" y="653795"/>
                    </a:cubicBezTo>
                    <a:cubicBezTo>
                      <a:pt x="62476" y="928004"/>
                      <a:pt x="-35995" y="1228214"/>
                      <a:pt x="12880" y="1463420"/>
                    </a:cubicBezTo>
                    <a:cubicBezTo>
                      <a:pt x="90539" y="1695195"/>
                      <a:pt x="124862" y="1909635"/>
                      <a:pt x="215523" y="2158745"/>
                    </a:cubicBezTo>
                    <a:lnTo>
                      <a:pt x="384400" y="2138024"/>
                    </a:lnTo>
                    <a:cubicBezTo>
                      <a:pt x="291422" y="1891788"/>
                      <a:pt x="202209" y="1701890"/>
                      <a:pt x="139567" y="1464322"/>
                    </a:cubicBezTo>
                    <a:cubicBezTo>
                      <a:pt x="80011" y="1200797"/>
                      <a:pt x="191096" y="899335"/>
                      <a:pt x="309219" y="631477"/>
                    </a:cubicBezTo>
                    <a:cubicBezTo>
                      <a:pt x="380273" y="429608"/>
                      <a:pt x="419680" y="335791"/>
                      <a:pt x="266867" y="6095"/>
                    </a:cubicBezTo>
                    <a:cubicBezTo>
                      <a:pt x="208830" y="4063"/>
                      <a:pt x="194699" y="2032"/>
                      <a:pt x="136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FFBED0A1-CB20-4535-9413-E77C5A830AB9}"/>
                  </a:ext>
                </a:extLst>
              </p:cNvPr>
              <p:cNvGrpSpPr/>
              <p:nvPr/>
            </p:nvGrpSpPr>
            <p:grpSpPr>
              <a:xfrm>
                <a:off x="9498806" y="3311273"/>
                <a:ext cx="1998856" cy="1963514"/>
                <a:chOff x="9498806" y="3311273"/>
                <a:chExt cx="1998856" cy="1963514"/>
              </a:xfrm>
            </p:grpSpPr>
            <p:grpSp>
              <p:nvGrpSpPr>
                <p:cNvPr id="10" name="Group 2">
                  <a:extLst>
                    <a:ext uri="{FF2B5EF4-FFF2-40B4-BE49-F238E27FC236}">
                      <a16:creationId xmlns:a16="http://schemas.microsoft.com/office/drawing/2014/main" id="{21A79C6F-CB52-42DD-9839-CA16D34E98E6}"/>
                    </a:ext>
                  </a:extLst>
                </p:cNvPr>
                <p:cNvGrpSpPr/>
                <p:nvPr/>
              </p:nvGrpSpPr>
              <p:grpSpPr>
                <a:xfrm rot="15300000">
                  <a:off x="9647135" y="4453947"/>
                  <a:ext cx="672511" cy="969170"/>
                  <a:chOff x="967240" y="3289369"/>
                  <a:chExt cx="1100200" cy="1585520"/>
                </a:xfrm>
              </p:grpSpPr>
              <p:sp>
                <p:nvSpPr>
                  <p:cNvPr id="20" name="Freeform 3">
                    <a:extLst>
                      <a:ext uri="{FF2B5EF4-FFF2-40B4-BE49-F238E27FC236}">
                        <a16:creationId xmlns:a16="http://schemas.microsoft.com/office/drawing/2014/main" id="{87DC354D-7A3D-4453-B097-48B1BBF32264}"/>
                      </a:ext>
                    </a:extLst>
                  </p:cNvPr>
                  <p:cNvSpPr/>
                  <p:nvPr/>
                </p:nvSpPr>
                <p:spPr>
                  <a:xfrm>
                    <a:off x="967240" y="3289369"/>
                    <a:ext cx="552481" cy="1585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81" h="1585520">
                        <a:moveTo>
                          <a:pt x="550099" y="0"/>
                        </a:moveTo>
                        <a:lnTo>
                          <a:pt x="550454" y="236086"/>
                        </a:lnTo>
                        <a:lnTo>
                          <a:pt x="488816" y="193543"/>
                        </a:lnTo>
                        <a:lnTo>
                          <a:pt x="550466" y="244157"/>
                        </a:lnTo>
                        <a:lnTo>
                          <a:pt x="550735" y="423083"/>
                        </a:lnTo>
                        <a:lnTo>
                          <a:pt x="440807" y="347209"/>
                        </a:lnTo>
                        <a:lnTo>
                          <a:pt x="550756" y="437477"/>
                        </a:lnTo>
                        <a:lnTo>
                          <a:pt x="551026" y="616991"/>
                        </a:lnTo>
                        <a:lnTo>
                          <a:pt x="372197" y="491984"/>
                        </a:lnTo>
                        <a:lnTo>
                          <a:pt x="551056" y="637056"/>
                        </a:lnTo>
                        <a:lnTo>
                          <a:pt x="551331" y="819782"/>
                        </a:lnTo>
                        <a:lnTo>
                          <a:pt x="270832" y="619203"/>
                        </a:lnTo>
                        <a:lnTo>
                          <a:pt x="551364" y="841805"/>
                        </a:lnTo>
                        <a:lnTo>
                          <a:pt x="551613" y="1007603"/>
                        </a:lnTo>
                        <a:lnTo>
                          <a:pt x="184579" y="741931"/>
                        </a:lnTo>
                        <a:lnTo>
                          <a:pt x="551646" y="1029766"/>
                        </a:lnTo>
                        <a:lnTo>
                          <a:pt x="551910" y="1205103"/>
                        </a:lnTo>
                        <a:lnTo>
                          <a:pt x="119129" y="889458"/>
                        </a:lnTo>
                        <a:lnTo>
                          <a:pt x="551942" y="1226335"/>
                        </a:lnTo>
                        <a:lnTo>
                          <a:pt x="552201" y="1398749"/>
                        </a:lnTo>
                        <a:lnTo>
                          <a:pt x="184579" y="1132651"/>
                        </a:lnTo>
                        <a:lnTo>
                          <a:pt x="552234" y="1420947"/>
                        </a:lnTo>
                        <a:lnTo>
                          <a:pt x="552481" y="1585328"/>
                        </a:lnTo>
                        <a:cubicBezTo>
                          <a:pt x="331520" y="1590267"/>
                          <a:pt x="189138" y="1499959"/>
                          <a:pt x="103908" y="1357263"/>
                        </a:cubicBezTo>
                        <a:cubicBezTo>
                          <a:pt x="-144138" y="933499"/>
                          <a:pt x="70524" y="593019"/>
                          <a:pt x="55009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1" name="Freeform 4">
                    <a:extLst>
                      <a:ext uri="{FF2B5EF4-FFF2-40B4-BE49-F238E27FC236}">
                        <a16:creationId xmlns:a16="http://schemas.microsoft.com/office/drawing/2014/main" id="{1C2A878D-3BF2-40EB-8E37-54EDD713BF65}"/>
                      </a:ext>
                    </a:extLst>
                  </p:cNvPr>
                  <p:cNvSpPr/>
                  <p:nvPr/>
                </p:nvSpPr>
                <p:spPr>
                  <a:xfrm flipH="1">
                    <a:off x="1514959" y="3289369"/>
                    <a:ext cx="552481" cy="1585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81" h="1585520">
                        <a:moveTo>
                          <a:pt x="550099" y="0"/>
                        </a:moveTo>
                        <a:lnTo>
                          <a:pt x="550454" y="236086"/>
                        </a:lnTo>
                        <a:lnTo>
                          <a:pt x="488816" y="193543"/>
                        </a:lnTo>
                        <a:lnTo>
                          <a:pt x="550466" y="244157"/>
                        </a:lnTo>
                        <a:lnTo>
                          <a:pt x="550735" y="423083"/>
                        </a:lnTo>
                        <a:lnTo>
                          <a:pt x="440807" y="347209"/>
                        </a:lnTo>
                        <a:lnTo>
                          <a:pt x="550756" y="437477"/>
                        </a:lnTo>
                        <a:lnTo>
                          <a:pt x="551026" y="616991"/>
                        </a:lnTo>
                        <a:lnTo>
                          <a:pt x="372197" y="491984"/>
                        </a:lnTo>
                        <a:lnTo>
                          <a:pt x="551056" y="637056"/>
                        </a:lnTo>
                        <a:lnTo>
                          <a:pt x="551331" y="819782"/>
                        </a:lnTo>
                        <a:lnTo>
                          <a:pt x="270832" y="619203"/>
                        </a:lnTo>
                        <a:lnTo>
                          <a:pt x="551364" y="841805"/>
                        </a:lnTo>
                        <a:lnTo>
                          <a:pt x="551613" y="1007603"/>
                        </a:lnTo>
                        <a:lnTo>
                          <a:pt x="184579" y="741931"/>
                        </a:lnTo>
                        <a:lnTo>
                          <a:pt x="551646" y="1029766"/>
                        </a:lnTo>
                        <a:lnTo>
                          <a:pt x="551910" y="1205103"/>
                        </a:lnTo>
                        <a:lnTo>
                          <a:pt x="119129" y="889458"/>
                        </a:lnTo>
                        <a:lnTo>
                          <a:pt x="551942" y="1226335"/>
                        </a:lnTo>
                        <a:lnTo>
                          <a:pt x="552201" y="1398749"/>
                        </a:lnTo>
                        <a:lnTo>
                          <a:pt x="184579" y="1132651"/>
                        </a:lnTo>
                        <a:lnTo>
                          <a:pt x="552234" y="1420947"/>
                        </a:lnTo>
                        <a:lnTo>
                          <a:pt x="552481" y="1585328"/>
                        </a:lnTo>
                        <a:cubicBezTo>
                          <a:pt x="331520" y="1590267"/>
                          <a:pt x="189138" y="1499959"/>
                          <a:pt x="103908" y="1357263"/>
                        </a:cubicBezTo>
                        <a:cubicBezTo>
                          <a:pt x="-144138" y="933499"/>
                          <a:pt x="70524" y="593019"/>
                          <a:pt x="550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1" name="Freeform 13">
                  <a:extLst>
                    <a:ext uri="{FF2B5EF4-FFF2-40B4-BE49-F238E27FC236}">
                      <a16:creationId xmlns:a16="http://schemas.microsoft.com/office/drawing/2014/main" id="{99F19817-3910-44EE-86E9-45D49CAFE1C4}"/>
                    </a:ext>
                  </a:extLst>
                </p:cNvPr>
                <p:cNvSpPr/>
                <p:nvPr/>
              </p:nvSpPr>
              <p:spPr>
                <a:xfrm rot="4407011">
                  <a:off x="10918637" y="3366457"/>
                  <a:ext cx="290163" cy="817189"/>
                </a:xfrm>
                <a:custGeom>
                  <a:avLst/>
                  <a:gdLst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52201 w 552481"/>
                    <a:gd name="connsiteY19" fmla="*/ 1398749 h 1585520"/>
                    <a:gd name="connsiteX20" fmla="*/ 184579 w 552481"/>
                    <a:gd name="connsiteY20" fmla="*/ 1132651 h 1585520"/>
                    <a:gd name="connsiteX21" fmla="*/ 552234 w 552481"/>
                    <a:gd name="connsiteY21" fmla="*/ 1420947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52201 w 552481"/>
                    <a:gd name="connsiteY19" fmla="*/ 1398749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28440 w 552481"/>
                    <a:gd name="connsiteY4" fmla="*/ 395095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32877 w 552481"/>
                    <a:gd name="connsiteY3" fmla="*/ 241409 h 1585520"/>
                    <a:gd name="connsiteX4" fmla="*/ 528440 w 552481"/>
                    <a:gd name="connsiteY4" fmla="*/ 395095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534221 w 580141"/>
                    <a:gd name="connsiteY14" fmla="*/ 1044490 h 1640259"/>
                    <a:gd name="connsiteX15" fmla="*/ 184579 w 580141"/>
                    <a:gd name="connsiteY15" fmla="*/ 796670 h 1640259"/>
                    <a:gd name="connsiteX16" fmla="*/ 521700 w 580141"/>
                    <a:gd name="connsiteY16" fmla="*/ 1063971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521700 w 580141"/>
                    <a:gd name="connsiteY16" fmla="*/ 1063971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7405 w 580141"/>
                    <a:gd name="connsiteY20" fmla="*/ 1402284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69294 w 580141"/>
                    <a:gd name="connsiteY14" fmla="*/ 1003356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11048 w 580141"/>
                    <a:gd name="connsiteY5" fmla="*/ 431982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69294 w 580141"/>
                    <a:gd name="connsiteY14" fmla="*/ 1003356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2162"/>
                    <a:gd name="connsiteY0" fmla="*/ 54028 h 1639548"/>
                    <a:gd name="connsiteX1" fmla="*/ 536842 w 582162"/>
                    <a:gd name="connsiteY1" fmla="*/ 262190 h 1639548"/>
                    <a:gd name="connsiteX2" fmla="*/ 488816 w 582162"/>
                    <a:gd name="connsiteY2" fmla="*/ 247571 h 1639548"/>
                    <a:gd name="connsiteX3" fmla="*/ 532877 w 582162"/>
                    <a:gd name="connsiteY3" fmla="*/ 295437 h 1639548"/>
                    <a:gd name="connsiteX4" fmla="*/ 511048 w 582162"/>
                    <a:gd name="connsiteY4" fmla="*/ 431271 h 1639548"/>
                    <a:gd name="connsiteX5" fmla="*/ 440807 w 582162"/>
                    <a:gd name="connsiteY5" fmla="*/ 401237 h 1639548"/>
                    <a:gd name="connsiteX6" fmla="*/ 518260 w 582162"/>
                    <a:gd name="connsiteY6" fmla="*/ 473456 h 1639548"/>
                    <a:gd name="connsiteX7" fmla="*/ 498587 w 582162"/>
                    <a:gd name="connsiteY7" fmla="*/ 637602 h 1639548"/>
                    <a:gd name="connsiteX8" fmla="*/ 372197 w 582162"/>
                    <a:gd name="connsiteY8" fmla="*/ 546012 h 1639548"/>
                    <a:gd name="connsiteX9" fmla="*/ 498617 w 582162"/>
                    <a:gd name="connsiteY9" fmla="*/ 657667 h 1639548"/>
                    <a:gd name="connsiteX10" fmla="*/ 484050 w 582162"/>
                    <a:gd name="connsiteY10" fmla="*/ 820057 h 1639548"/>
                    <a:gd name="connsiteX11" fmla="*/ 270832 w 582162"/>
                    <a:gd name="connsiteY11" fmla="*/ 673231 h 1639548"/>
                    <a:gd name="connsiteX12" fmla="*/ 478917 w 582162"/>
                    <a:gd name="connsiteY12" fmla="*/ 852083 h 1639548"/>
                    <a:gd name="connsiteX13" fmla="*/ 469294 w 582162"/>
                    <a:gd name="connsiteY13" fmla="*/ 1002645 h 1639548"/>
                    <a:gd name="connsiteX14" fmla="*/ 184579 w 582162"/>
                    <a:gd name="connsiteY14" fmla="*/ 795959 h 1639548"/>
                    <a:gd name="connsiteX15" fmla="*/ 466579 w 582162"/>
                    <a:gd name="connsiteY15" fmla="*/ 1042397 h 1639548"/>
                    <a:gd name="connsiteX16" fmla="*/ 459783 w 582162"/>
                    <a:gd name="connsiteY16" fmla="*/ 1179874 h 1639548"/>
                    <a:gd name="connsiteX17" fmla="*/ 119129 w 582162"/>
                    <a:gd name="connsiteY17" fmla="*/ 943486 h 1639548"/>
                    <a:gd name="connsiteX18" fmla="*/ 467006 w 582162"/>
                    <a:gd name="connsiteY18" fmla="*/ 1228896 h 1639548"/>
                    <a:gd name="connsiteX19" fmla="*/ 480083 w 582162"/>
                    <a:gd name="connsiteY19" fmla="*/ 1383852 h 1639548"/>
                    <a:gd name="connsiteX20" fmla="*/ 184579 w 582162"/>
                    <a:gd name="connsiteY20" fmla="*/ 1186679 h 1639548"/>
                    <a:gd name="connsiteX21" fmla="*/ 480050 w 582162"/>
                    <a:gd name="connsiteY21" fmla="*/ 1411085 h 1639548"/>
                    <a:gd name="connsiteX22" fmla="*/ 552481 w 582162"/>
                    <a:gd name="connsiteY22" fmla="*/ 1639356 h 1639548"/>
                    <a:gd name="connsiteX23" fmla="*/ 103908 w 582162"/>
                    <a:gd name="connsiteY23" fmla="*/ 1411291 h 1639548"/>
                    <a:gd name="connsiteX24" fmla="*/ 550099 w 582162"/>
                    <a:gd name="connsiteY24" fmla="*/ 54028 h 1639548"/>
                    <a:gd name="connsiteX0" fmla="*/ 550099 w 582162"/>
                    <a:gd name="connsiteY0" fmla="*/ 54028 h 1639548"/>
                    <a:gd name="connsiteX1" fmla="*/ 536842 w 582162"/>
                    <a:gd name="connsiteY1" fmla="*/ 262190 h 1639548"/>
                    <a:gd name="connsiteX2" fmla="*/ 488816 w 582162"/>
                    <a:gd name="connsiteY2" fmla="*/ 247571 h 1639548"/>
                    <a:gd name="connsiteX3" fmla="*/ 532877 w 582162"/>
                    <a:gd name="connsiteY3" fmla="*/ 295437 h 1639548"/>
                    <a:gd name="connsiteX4" fmla="*/ 526021 w 582162"/>
                    <a:gd name="connsiteY4" fmla="*/ 441538 h 1639548"/>
                    <a:gd name="connsiteX5" fmla="*/ 440807 w 582162"/>
                    <a:gd name="connsiteY5" fmla="*/ 401237 h 1639548"/>
                    <a:gd name="connsiteX6" fmla="*/ 518260 w 582162"/>
                    <a:gd name="connsiteY6" fmla="*/ 473456 h 1639548"/>
                    <a:gd name="connsiteX7" fmla="*/ 498587 w 582162"/>
                    <a:gd name="connsiteY7" fmla="*/ 637602 h 1639548"/>
                    <a:gd name="connsiteX8" fmla="*/ 372197 w 582162"/>
                    <a:gd name="connsiteY8" fmla="*/ 546012 h 1639548"/>
                    <a:gd name="connsiteX9" fmla="*/ 498617 w 582162"/>
                    <a:gd name="connsiteY9" fmla="*/ 657667 h 1639548"/>
                    <a:gd name="connsiteX10" fmla="*/ 484050 w 582162"/>
                    <a:gd name="connsiteY10" fmla="*/ 820057 h 1639548"/>
                    <a:gd name="connsiteX11" fmla="*/ 270832 w 582162"/>
                    <a:gd name="connsiteY11" fmla="*/ 673231 h 1639548"/>
                    <a:gd name="connsiteX12" fmla="*/ 478917 w 582162"/>
                    <a:gd name="connsiteY12" fmla="*/ 852083 h 1639548"/>
                    <a:gd name="connsiteX13" fmla="*/ 469294 w 582162"/>
                    <a:gd name="connsiteY13" fmla="*/ 1002645 h 1639548"/>
                    <a:gd name="connsiteX14" fmla="*/ 184579 w 582162"/>
                    <a:gd name="connsiteY14" fmla="*/ 795959 h 1639548"/>
                    <a:gd name="connsiteX15" fmla="*/ 466579 w 582162"/>
                    <a:gd name="connsiteY15" fmla="*/ 1042397 h 1639548"/>
                    <a:gd name="connsiteX16" fmla="*/ 459783 w 582162"/>
                    <a:gd name="connsiteY16" fmla="*/ 1179874 h 1639548"/>
                    <a:gd name="connsiteX17" fmla="*/ 119129 w 582162"/>
                    <a:gd name="connsiteY17" fmla="*/ 943486 h 1639548"/>
                    <a:gd name="connsiteX18" fmla="*/ 467006 w 582162"/>
                    <a:gd name="connsiteY18" fmla="*/ 1228896 h 1639548"/>
                    <a:gd name="connsiteX19" fmla="*/ 480083 w 582162"/>
                    <a:gd name="connsiteY19" fmla="*/ 1383852 h 1639548"/>
                    <a:gd name="connsiteX20" fmla="*/ 184579 w 582162"/>
                    <a:gd name="connsiteY20" fmla="*/ 1186679 h 1639548"/>
                    <a:gd name="connsiteX21" fmla="*/ 480050 w 582162"/>
                    <a:gd name="connsiteY21" fmla="*/ 1411085 h 1639548"/>
                    <a:gd name="connsiteX22" fmla="*/ 552481 w 582162"/>
                    <a:gd name="connsiteY22" fmla="*/ 1639356 h 1639548"/>
                    <a:gd name="connsiteX23" fmla="*/ 103908 w 582162"/>
                    <a:gd name="connsiteY23" fmla="*/ 1411291 h 1639548"/>
                    <a:gd name="connsiteX24" fmla="*/ 550099 w 582162"/>
                    <a:gd name="connsiteY24" fmla="*/ 54028 h 1639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82162" h="1639548">
                      <a:moveTo>
                        <a:pt x="550099" y="54028"/>
                      </a:moveTo>
                      <a:cubicBezTo>
                        <a:pt x="624739" y="-134938"/>
                        <a:pt x="547056" y="229933"/>
                        <a:pt x="536842" y="262190"/>
                      </a:cubicBezTo>
                      <a:cubicBezTo>
                        <a:pt x="526628" y="294447"/>
                        <a:pt x="489477" y="242030"/>
                        <a:pt x="488816" y="247571"/>
                      </a:cubicBezTo>
                      <a:lnTo>
                        <a:pt x="532877" y="295437"/>
                      </a:lnTo>
                      <a:cubicBezTo>
                        <a:pt x="532967" y="355079"/>
                        <a:pt x="525931" y="381896"/>
                        <a:pt x="526021" y="441538"/>
                      </a:cubicBezTo>
                      <a:lnTo>
                        <a:pt x="440807" y="401237"/>
                      </a:lnTo>
                      <a:lnTo>
                        <a:pt x="518260" y="473456"/>
                      </a:lnTo>
                      <a:lnTo>
                        <a:pt x="498587" y="637602"/>
                      </a:lnTo>
                      <a:lnTo>
                        <a:pt x="372197" y="546012"/>
                      </a:lnTo>
                      <a:lnTo>
                        <a:pt x="498617" y="657667"/>
                      </a:lnTo>
                      <a:cubicBezTo>
                        <a:pt x="498709" y="718576"/>
                        <a:pt x="483958" y="759148"/>
                        <a:pt x="484050" y="820057"/>
                      </a:cubicBezTo>
                      <a:lnTo>
                        <a:pt x="270832" y="673231"/>
                      </a:lnTo>
                      <a:lnTo>
                        <a:pt x="478917" y="852083"/>
                      </a:lnTo>
                      <a:lnTo>
                        <a:pt x="469294" y="1002645"/>
                      </a:lnTo>
                      <a:lnTo>
                        <a:pt x="184579" y="795959"/>
                      </a:lnTo>
                      <a:lnTo>
                        <a:pt x="466579" y="1042397"/>
                      </a:lnTo>
                      <a:lnTo>
                        <a:pt x="459783" y="1179874"/>
                      </a:lnTo>
                      <a:lnTo>
                        <a:pt x="119129" y="943486"/>
                      </a:lnTo>
                      <a:lnTo>
                        <a:pt x="467006" y="1228896"/>
                      </a:lnTo>
                      <a:cubicBezTo>
                        <a:pt x="467092" y="1286367"/>
                        <a:pt x="479997" y="1326381"/>
                        <a:pt x="480083" y="1383852"/>
                      </a:cubicBezTo>
                      <a:lnTo>
                        <a:pt x="184579" y="1186679"/>
                      </a:lnTo>
                      <a:lnTo>
                        <a:pt x="480050" y="1411085"/>
                      </a:lnTo>
                      <a:cubicBezTo>
                        <a:pt x="480132" y="1465879"/>
                        <a:pt x="497607" y="1538525"/>
                        <a:pt x="552481" y="1639356"/>
                      </a:cubicBezTo>
                      <a:cubicBezTo>
                        <a:pt x="331520" y="1644295"/>
                        <a:pt x="189138" y="1553987"/>
                        <a:pt x="103908" y="1411291"/>
                      </a:cubicBezTo>
                      <a:cubicBezTo>
                        <a:pt x="-144138" y="987527"/>
                        <a:pt x="70524" y="647047"/>
                        <a:pt x="550099" y="540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2" name="Group 15">
                  <a:extLst>
                    <a:ext uri="{FF2B5EF4-FFF2-40B4-BE49-F238E27FC236}">
                      <a16:creationId xmlns:a16="http://schemas.microsoft.com/office/drawing/2014/main" id="{BEA567C5-53B4-4150-BBF1-ECAE0F208F26}"/>
                    </a:ext>
                  </a:extLst>
                </p:cNvPr>
                <p:cNvGrpSpPr/>
                <p:nvPr/>
              </p:nvGrpSpPr>
              <p:grpSpPr>
                <a:xfrm rot="5400000">
                  <a:off x="10675128" y="4128426"/>
                  <a:ext cx="577045" cy="831590"/>
                  <a:chOff x="967240" y="3289369"/>
                  <a:chExt cx="1100200" cy="1585520"/>
                </a:xfrm>
              </p:grpSpPr>
              <p:sp>
                <p:nvSpPr>
                  <p:cNvPr id="18" name="Freeform 16">
                    <a:extLst>
                      <a:ext uri="{FF2B5EF4-FFF2-40B4-BE49-F238E27FC236}">
                        <a16:creationId xmlns:a16="http://schemas.microsoft.com/office/drawing/2014/main" id="{083664D3-C72F-4923-BB13-F77D39EDB95D}"/>
                      </a:ext>
                    </a:extLst>
                  </p:cNvPr>
                  <p:cNvSpPr/>
                  <p:nvPr/>
                </p:nvSpPr>
                <p:spPr>
                  <a:xfrm>
                    <a:off x="967240" y="3289369"/>
                    <a:ext cx="552481" cy="1585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81" h="1585520">
                        <a:moveTo>
                          <a:pt x="550099" y="0"/>
                        </a:moveTo>
                        <a:lnTo>
                          <a:pt x="550454" y="236086"/>
                        </a:lnTo>
                        <a:lnTo>
                          <a:pt x="488816" y="193543"/>
                        </a:lnTo>
                        <a:lnTo>
                          <a:pt x="550466" y="244157"/>
                        </a:lnTo>
                        <a:lnTo>
                          <a:pt x="550735" y="423083"/>
                        </a:lnTo>
                        <a:lnTo>
                          <a:pt x="440807" y="347209"/>
                        </a:lnTo>
                        <a:lnTo>
                          <a:pt x="550756" y="437477"/>
                        </a:lnTo>
                        <a:lnTo>
                          <a:pt x="551026" y="616991"/>
                        </a:lnTo>
                        <a:lnTo>
                          <a:pt x="372197" y="491984"/>
                        </a:lnTo>
                        <a:lnTo>
                          <a:pt x="551056" y="637056"/>
                        </a:lnTo>
                        <a:lnTo>
                          <a:pt x="551331" y="819782"/>
                        </a:lnTo>
                        <a:lnTo>
                          <a:pt x="270832" y="619203"/>
                        </a:lnTo>
                        <a:lnTo>
                          <a:pt x="551364" y="841805"/>
                        </a:lnTo>
                        <a:lnTo>
                          <a:pt x="551613" y="1007603"/>
                        </a:lnTo>
                        <a:lnTo>
                          <a:pt x="184579" y="741931"/>
                        </a:lnTo>
                        <a:lnTo>
                          <a:pt x="551646" y="1029766"/>
                        </a:lnTo>
                        <a:lnTo>
                          <a:pt x="551910" y="1205103"/>
                        </a:lnTo>
                        <a:lnTo>
                          <a:pt x="119129" y="889458"/>
                        </a:lnTo>
                        <a:lnTo>
                          <a:pt x="551942" y="1226335"/>
                        </a:lnTo>
                        <a:lnTo>
                          <a:pt x="552201" y="1398749"/>
                        </a:lnTo>
                        <a:lnTo>
                          <a:pt x="184579" y="1132651"/>
                        </a:lnTo>
                        <a:lnTo>
                          <a:pt x="552234" y="1420947"/>
                        </a:lnTo>
                        <a:lnTo>
                          <a:pt x="552481" y="1585328"/>
                        </a:lnTo>
                        <a:cubicBezTo>
                          <a:pt x="331520" y="1590267"/>
                          <a:pt x="189138" y="1499959"/>
                          <a:pt x="103908" y="1357263"/>
                        </a:cubicBezTo>
                        <a:cubicBezTo>
                          <a:pt x="-144138" y="933499"/>
                          <a:pt x="70524" y="593019"/>
                          <a:pt x="5500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9" name="Freeform 17">
                    <a:extLst>
                      <a:ext uri="{FF2B5EF4-FFF2-40B4-BE49-F238E27FC236}">
                        <a16:creationId xmlns:a16="http://schemas.microsoft.com/office/drawing/2014/main" id="{E5E76836-7D75-40F7-BDFE-96E7C3F17029}"/>
                      </a:ext>
                    </a:extLst>
                  </p:cNvPr>
                  <p:cNvSpPr/>
                  <p:nvPr/>
                </p:nvSpPr>
                <p:spPr>
                  <a:xfrm flipH="1">
                    <a:off x="1514959" y="3289369"/>
                    <a:ext cx="552481" cy="1585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81" h="1585520">
                        <a:moveTo>
                          <a:pt x="550099" y="0"/>
                        </a:moveTo>
                        <a:lnTo>
                          <a:pt x="550454" y="236086"/>
                        </a:lnTo>
                        <a:lnTo>
                          <a:pt x="488816" y="193543"/>
                        </a:lnTo>
                        <a:lnTo>
                          <a:pt x="550466" y="244157"/>
                        </a:lnTo>
                        <a:lnTo>
                          <a:pt x="550735" y="423083"/>
                        </a:lnTo>
                        <a:lnTo>
                          <a:pt x="440807" y="347209"/>
                        </a:lnTo>
                        <a:lnTo>
                          <a:pt x="550756" y="437477"/>
                        </a:lnTo>
                        <a:lnTo>
                          <a:pt x="551026" y="616991"/>
                        </a:lnTo>
                        <a:lnTo>
                          <a:pt x="372197" y="491984"/>
                        </a:lnTo>
                        <a:lnTo>
                          <a:pt x="551056" y="637056"/>
                        </a:lnTo>
                        <a:lnTo>
                          <a:pt x="551331" y="819782"/>
                        </a:lnTo>
                        <a:lnTo>
                          <a:pt x="270832" y="619203"/>
                        </a:lnTo>
                        <a:lnTo>
                          <a:pt x="551364" y="841805"/>
                        </a:lnTo>
                        <a:lnTo>
                          <a:pt x="551613" y="1007603"/>
                        </a:lnTo>
                        <a:lnTo>
                          <a:pt x="184579" y="741931"/>
                        </a:lnTo>
                        <a:lnTo>
                          <a:pt x="551646" y="1029766"/>
                        </a:lnTo>
                        <a:lnTo>
                          <a:pt x="551910" y="1205103"/>
                        </a:lnTo>
                        <a:lnTo>
                          <a:pt x="119129" y="889458"/>
                        </a:lnTo>
                        <a:lnTo>
                          <a:pt x="551942" y="1226335"/>
                        </a:lnTo>
                        <a:lnTo>
                          <a:pt x="552201" y="1398749"/>
                        </a:lnTo>
                        <a:lnTo>
                          <a:pt x="184579" y="1132651"/>
                        </a:lnTo>
                        <a:lnTo>
                          <a:pt x="552234" y="1420947"/>
                        </a:lnTo>
                        <a:lnTo>
                          <a:pt x="552481" y="1585328"/>
                        </a:lnTo>
                        <a:cubicBezTo>
                          <a:pt x="331520" y="1590267"/>
                          <a:pt x="189138" y="1499959"/>
                          <a:pt x="103908" y="1357263"/>
                        </a:cubicBezTo>
                        <a:cubicBezTo>
                          <a:pt x="-144138" y="933499"/>
                          <a:pt x="70524" y="593019"/>
                          <a:pt x="550099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F2A4560D-2D1F-4CAD-8778-C810E9D39403}"/>
                    </a:ext>
                  </a:extLst>
                </p:cNvPr>
                <p:cNvSpPr/>
                <p:nvPr/>
              </p:nvSpPr>
              <p:spPr>
                <a:xfrm rot="3762166">
                  <a:off x="10883440" y="4518509"/>
                  <a:ext cx="321894" cy="906551"/>
                </a:xfrm>
                <a:custGeom>
                  <a:avLst/>
                  <a:gdLst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52201 w 552481"/>
                    <a:gd name="connsiteY19" fmla="*/ 1398749 h 1585520"/>
                    <a:gd name="connsiteX20" fmla="*/ 184579 w 552481"/>
                    <a:gd name="connsiteY20" fmla="*/ 1132651 h 1585520"/>
                    <a:gd name="connsiteX21" fmla="*/ 552234 w 552481"/>
                    <a:gd name="connsiteY21" fmla="*/ 1420947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52201 w 552481"/>
                    <a:gd name="connsiteY19" fmla="*/ 1398749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28440 w 552481"/>
                    <a:gd name="connsiteY4" fmla="*/ 395095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32877 w 552481"/>
                    <a:gd name="connsiteY3" fmla="*/ 241409 h 1585520"/>
                    <a:gd name="connsiteX4" fmla="*/ 528440 w 552481"/>
                    <a:gd name="connsiteY4" fmla="*/ 395095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534221 w 580141"/>
                    <a:gd name="connsiteY14" fmla="*/ 1044490 h 1640259"/>
                    <a:gd name="connsiteX15" fmla="*/ 184579 w 580141"/>
                    <a:gd name="connsiteY15" fmla="*/ 796670 h 1640259"/>
                    <a:gd name="connsiteX16" fmla="*/ 521700 w 580141"/>
                    <a:gd name="connsiteY16" fmla="*/ 1063971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521700 w 580141"/>
                    <a:gd name="connsiteY16" fmla="*/ 1063971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7405 w 580141"/>
                    <a:gd name="connsiteY20" fmla="*/ 1402284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69294 w 580141"/>
                    <a:gd name="connsiteY14" fmla="*/ 1003356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11048 w 580141"/>
                    <a:gd name="connsiteY5" fmla="*/ 431982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69294 w 580141"/>
                    <a:gd name="connsiteY14" fmla="*/ 1003356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2162"/>
                    <a:gd name="connsiteY0" fmla="*/ 54028 h 1639548"/>
                    <a:gd name="connsiteX1" fmla="*/ 536842 w 582162"/>
                    <a:gd name="connsiteY1" fmla="*/ 262190 h 1639548"/>
                    <a:gd name="connsiteX2" fmla="*/ 488816 w 582162"/>
                    <a:gd name="connsiteY2" fmla="*/ 247571 h 1639548"/>
                    <a:gd name="connsiteX3" fmla="*/ 532877 w 582162"/>
                    <a:gd name="connsiteY3" fmla="*/ 295437 h 1639548"/>
                    <a:gd name="connsiteX4" fmla="*/ 511048 w 582162"/>
                    <a:gd name="connsiteY4" fmla="*/ 431271 h 1639548"/>
                    <a:gd name="connsiteX5" fmla="*/ 440807 w 582162"/>
                    <a:gd name="connsiteY5" fmla="*/ 401237 h 1639548"/>
                    <a:gd name="connsiteX6" fmla="*/ 518260 w 582162"/>
                    <a:gd name="connsiteY6" fmla="*/ 473456 h 1639548"/>
                    <a:gd name="connsiteX7" fmla="*/ 498587 w 582162"/>
                    <a:gd name="connsiteY7" fmla="*/ 637602 h 1639548"/>
                    <a:gd name="connsiteX8" fmla="*/ 372197 w 582162"/>
                    <a:gd name="connsiteY8" fmla="*/ 546012 h 1639548"/>
                    <a:gd name="connsiteX9" fmla="*/ 498617 w 582162"/>
                    <a:gd name="connsiteY9" fmla="*/ 657667 h 1639548"/>
                    <a:gd name="connsiteX10" fmla="*/ 484050 w 582162"/>
                    <a:gd name="connsiteY10" fmla="*/ 820057 h 1639548"/>
                    <a:gd name="connsiteX11" fmla="*/ 270832 w 582162"/>
                    <a:gd name="connsiteY11" fmla="*/ 673231 h 1639548"/>
                    <a:gd name="connsiteX12" fmla="*/ 478917 w 582162"/>
                    <a:gd name="connsiteY12" fmla="*/ 852083 h 1639548"/>
                    <a:gd name="connsiteX13" fmla="*/ 469294 w 582162"/>
                    <a:gd name="connsiteY13" fmla="*/ 1002645 h 1639548"/>
                    <a:gd name="connsiteX14" fmla="*/ 184579 w 582162"/>
                    <a:gd name="connsiteY14" fmla="*/ 795959 h 1639548"/>
                    <a:gd name="connsiteX15" fmla="*/ 466579 w 582162"/>
                    <a:gd name="connsiteY15" fmla="*/ 1042397 h 1639548"/>
                    <a:gd name="connsiteX16" fmla="*/ 459783 w 582162"/>
                    <a:gd name="connsiteY16" fmla="*/ 1179874 h 1639548"/>
                    <a:gd name="connsiteX17" fmla="*/ 119129 w 582162"/>
                    <a:gd name="connsiteY17" fmla="*/ 943486 h 1639548"/>
                    <a:gd name="connsiteX18" fmla="*/ 467006 w 582162"/>
                    <a:gd name="connsiteY18" fmla="*/ 1228896 h 1639548"/>
                    <a:gd name="connsiteX19" fmla="*/ 480083 w 582162"/>
                    <a:gd name="connsiteY19" fmla="*/ 1383852 h 1639548"/>
                    <a:gd name="connsiteX20" fmla="*/ 184579 w 582162"/>
                    <a:gd name="connsiteY20" fmla="*/ 1186679 h 1639548"/>
                    <a:gd name="connsiteX21" fmla="*/ 480050 w 582162"/>
                    <a:gd name="connsiteY21" fmla="*/ 1411085 h 1639548"/>
                    <a:gd name="connsiteX22" fmla="*/ 552481 w 582162"/>
                    <a:gd name="connsiteY22" fmla="*/ 1639356 h 1639548"/>
                    <a:gd name="connsiteX23" fmla="*/ 103908 w 582162"/>
                    <a:gd name="connsiteY23" fmla="*/ 1411291 h 1639548"/>
                    <a:gd name="connsiteX24" fmla="*/ 550099 w 582162"/>
                    <a:gd name="connsiteY24" fmla="*/ 54028 h 1639548"/>
                    <a:gd name="connsiteX0" fmla="*/ 550099 w 582162"/>
                    <a:gd name="connsiteY0" fmla="*/ 54028 h 1639548"/>
                    <a:gd name="connsiteX1" fmla="*/ 536842 w 582162"/>
                    <a:gd name="connsiteY1" fmla="*/ 262190 h 1639548"/>
                    <a:gd name="connsiteX2" fmla="*/ 488816 w 582162"/>
                    <a:gd name="connsiteY2" fmla="*/ 247571 h 1639548"/>
                    <a:gd name="connsiteX3" fmla="*/ 532877 w 582162"/>
                    <a:gd name="connsiteY3" fmla="*/ 295437 h 1639548"/>
                    <a:gd name="connsiteX4" fmla="*/ 526021 w 582162"/>
                    <a:gd name="connsiteY4" fmla="*/ 441538 h 1639548"/>
                    <a:gd name="connsiteX5" fmla="*/ 440807 w 582162"/>
                    <a:gd name="connsiteY5" fmla="*/ 401237 h 1639548"/>
                    <a:gd name="connsiteX6" fmla="*/ 518260 w 582162"/>
                    <a:gd name="connsiteY6" fmla="*/ 473456 h 1639548"/>
                    <a:gd name="connsiteX7" fmla="*/ 498587 w 582162"/>
                    <a:gd name="connsiteY7" fmla="*/ 637602 h 1639548"/>
                    <a:gd name="connsiteX8" fmla="*/ 372197 w 582162"/>
                    <a:gd name="connsiteY8" fmla="*/ 546012 h 1639548"/>
                    <a:gd name="connsiteX9" fmla="*/ 498617 w 582162"/>
                    <a:gd name="connsiteY9" fmla="*/ 657667 h 1639548"/>
                    <a:gd name="connsiteX10" fmla="*/ 484050 w 582162"/>
                    <a:gd name="connsiteY10" fmla="*/ 820057 h 1639548"/>
                    <a:gd name="connsiteX11" fmla="*/ 270832 w 582162"/>
                    <a:gd name="connsiteY11" fmla="*/ 673231 h 1639548"/>
                    <a:gd name="connsiteX12" fmla="*/ 478917 w 582162"/>
                    <a:gd name="connsiteY12" fmla="*/ 852083 h 1639548"/>
                    <a:gd name="connsiteX13" fmla="*/ 469294 w 582162"/>
                    <a:gd name="connsiteY13" fmla="*/ 1002645 h 1639548"/>
                    <a:gd name="connsiteX14" fmla="*/ 184579 w 582162"/>
                    <a:gd name="connsiteY14" fmla="*/ 795959 h 1639548"/>
                    <a:gd name="connsiteX15" fmla="*/ 466579 w 582162"/>
                    <a:gd name="connsiteY15" fmla="*/ 1042397 h 1639548"/>
                    <a:gd name="connsiteX16" fmla="*/ 459783 w 582162"/>
                    <a:gd name="connsiteY16" fmla="*/ 1179874 h 1639548"/>
                    <a:gd name="connsiteX17" fmla="*/ 119129 w 582162"/>
                    <a:gd name="connsiteY17" fmla="*/ 943486 h 1639548"/>
                    <a:gd name="connsiteX18" fmla="*/ 467006 w 582162"/>
                    <a:gd name="connsiteY18" fmla="*/ 1228896 h 1639548"/>
                    <a:gd name="connsiteX19" fmla="*/ 480083 w 582162"/>
                    <a:gd name="connsiteY19" fmla="*/ 1383852 h 1639548"/>
                    <a:gd name="connsiteX20" fmla="*/ 184579 w 582162"/>
                    <a:gd name="connsiteY20" fmla="*/ 1186679 h 1639548"/>
                    <a:gd name="connsiteX21" fmla="*/ 480050 w 582162"/>
                    <a:gd name="connsiteY21" fmla="*/ 1411085 h 1639548"/>
                    <a:gd name="connsiteX22" fmla="*/ 552481 w 582162"/>
                    <a:gd name="connsiteY22" fmla="*/ 1639356 h 1639548"/>
                    <a:gd name="connsiteX23" fmla="*/ 103908 w 582162"/>
                    <a:gd name="connsiteY23" fmla="*/ 1411291 h 1639548"/>
                    <a:gd name="connsiteX24" fmla="*/ 550099 w 582162"/>
                    <a:gd name="connsiteY24" fmla="*/ 54028 h 1639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82162" h="1639548">
                      <a:moveTo>
                        <a:pt x="550099" y="54028"/>
                      </a:moveTo>
                      <a:cubicBezTo>
                        <a:pt x="624739" y="-134938"/>
                        <a:pt x="547056" y="229933"/>
                        <a:pt x="536842" y="262190"/>
                      </a:cubicBezTo>
                      <a:cubicBezTo>
                        <a:pt x="526628" y="294447"/>
                        <a:pt x="489477" y="242030"/>
                        <a:pt x="488816" y="247571"/>
                      </a:cubicBezTo>
                      <a:lnTo>
                        <a:pt x="532877" y="295437"/>
                      </a:lnTo>
                      <a:cubicBezTo>
                        <a:pt x="532967" y="355079"/>
                        <a:pt x="525931" y="381896"/>
                        <a:pt x="526021" y="441538"/>
                      </a:cubicBezTo>
                      <a:lnTo>
                        <a:pt x="440807" y="401237"/>
                      </a:lnTo>
                      <a:lnTo>
                        <a:pt x="518260" y="473456"/>
                      </a:lnTo>
                      <a:lnTo>
                        <a:pt x="498587" y="637602"/>
                      </a:lnTo>
                      <a:lnTo>
                        <a:pt x="372197" y="546012"/>
                      </a:lnTo>
                      <a:lnTo>
                        <a:pt x="498617" y="657667"/>
                      </a:lnTo>
                      <a:cubicBezTo>
                        <a:pt x="498709" y="718576"/>
                        <a:pt x="483958" y="759148"/>
                        <a:pt x="484050" y="820057"/>
                      </a:cubicBezTo>
                      <a:lnTo>
                        <a:pt x="270832" y="673231"/>
                      </a:lnTo>
                      <a:lnTo>
                        <a:pt x="478917" y="852083"/>
                      </a:lnTo>
                      <a:lnTo>
                        <a:pt x="469294" y="1002645"/>
                      </a:lnTo>
                      <a:lnTo>
                        <a:pt x="184579" y="795959"/>
                      </a:lnTo>
                      <a:lnTo>
                        <a:pt x="466579" y="1042397"/>
                      </a:lnTo>
                      <a:lnTo>
                        <a:pt x="459783" y="1179874"/>
                      </a:lnTo>
                      <a:lnTo>
                        <a:pt x="119129" y="943486"/>
                      </a:lnTo>
                      <a:lnTo>
                        <a:pt x="467006" y="1228896"/>
                      </a:lnTo>
                      <a:cubicBezTo>
                        <a:pt x="467092" y="1286367"/>
                        <a:pt x="479997" y="1326381"/>
                        <a:pt x="480083" y="1383852"/>
                      </a:cubicBezTo>
                      <a:lnTo>
                        <a:pt x="184579" y="1186679"/>
                      </a:lnTo>
                      <a:lnTo>
                        <a:pt x="480050" y="1411085"/>
                      </a:lnTo>
                      <a:cubicBezTo>
                        <a:pt x="480132" y="1465879"/>
                        <a:pt x="497607" y="1538525"/>
                        <a:pt x="552481" y="1639356"/>
                      </a:cubicBezTo>
                      <a:cubicBezTo>
                        <a:pt x="331520" y="1644295"/>
                        <a:pt x="189138" y="1553987"/>
                        <a:pt x="103908" y="1411291"/>
                      </a:cubicBezTo>
                      <a:cubicBezTo>
                        <a:pt x="-144138" y="987527"/>
                        <a:pt x="70524" y="647047"/>
                        <a:pt x="550099" y="540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5" name="Freeform 20">
                  <a:extLst>
                    <a:ext uri="{FF2B5EF4-FFF2-40B4-BE49-F238E27FC236}">
                      <a16:creationId xmlns:a16="http://schemas.microsoft.com/office/drawing/2014/main" id="{2D0E0FFB-E574-4E6B-B366-2ABF34397533}"/>
                    </a:ext>
                  </a:extLst>
                </p:cNvPr>
                <p:cNvSpPr/>
                <p:nvPr/>
              </p:nvSpPr>
              <p:spPr>
                <a:xfrm rot="6040617" flipV="1">
                  <a:off x="9893194" y="3712846"/>
                  <a:ext cx="344847" cy="971195"/>
                </a:xfrm>
                <a:custGeom>
                  <a:avLst/>
                  <a:gdLst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52201 w 552481"/>
                    <a:gd name="connsiteY19" fmla="*/ 1398749 h 1585520"/>
                    <a:gd name="connsiteX20" fmla="*/ 184579 w 552481"/>
                    <a:gd name="connsiteY20" fmla="*/ 1132651 h 1585520"/>
                    <a:gd name="connsiteX21" fmla="*/ 552234 w 552481"/>
                    <a:gd name="connsiteY21" fmla="*/ 1420947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52201 w 552481"/>
                    <a:gd name="connsiteY19" fmla="*/ 1398749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51942 w 552481"/>
                    <a:gd name="connsiteY18" fmla="*/ 1226335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51910 w 552481"/>
                    <a:gd name="connsiteY16" fmla="*/ 1205103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51646 w 552481"/>
                    <a:gd name="connsiteY15" fmla="*/ 1029766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51613 w 552481"/>
                    <a:gd name="connsiteY13" fmla="*/ 1007603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51364 w 552481"/>
                    <a:gd name="connsiteY12" fmla="*/ 841805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51331 w 552481"/>
                    <a:gd name="connsiteY10" fmla="*/ 81978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51056 w 552481"/>
                    <a:gd name="connsiteY9" fmla="*/ 637056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51026 w 552481"/>
                    <a:gd name="connsiteY7" fmla="*/ 616991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50756 w 552481"/>
                    <a:gd name="connsiteY6" fmla="*/ 437477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50735 w 552481"/>
                    <a:gd name="connsiteY4" fmla="*/ 423083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50466 w 552481"/>
                    <a:gd name="connsiteY3" fmla="*/ 244157 h 1585520"/>
                    <a:gd name="connsiteX4" fmla="*/ 528440 w 552481"/>
                    <a:gd name="connsiteY4" fmla="*/ 395095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52481"/>
                    <a:gd name="connsiteY0" fmla="*/ 0 h 1585520"/>
                    <a:gd name="connsiteX1" fmla="*/ 550454 w 552481"/>
                    <a:gd name="connsiteY1" fmla="*/ 236086 h 1585520"/>
                    <a:gd name="connsiteX2" fmla="*/ 488816 w 552481"/>
                    <a:gd name="connsiteY2" fmla="*/ 193543 h 1585520"/>
                    <a:gd name="connsiteX3" fmla="*/ 532877 w 552481"/>
                    <a:gd name="connsiteY3" fmla="*/ 241409 h 1585520"/>
                    <a:gd name="connsiteX4" fmla="*/ 528440 w 552481"/>
                    <a:gd name="connsiteY4" fmla="*/ 395095 h 1585520"/>
                    <a:gd name="connsiteX5" fmla="*/ 440807 w 552481"/>
                    <a:gd name="connsiteY5" fmla="*/ 347209 h 1585520"/>
                    <a:gd name="connsiteX6" fmla="*/ 530748 w 552481"/>
                    <a:gd name="connsiteY6" fmla="*/ 427144 h 1585520"/>
                    <a:gd name="connsiteX7" fmla="*/ 523630 w 552481"/>
                    <a:gd name="connsiteY7" fmla="*/ 593972 h 1585520"/>
                    <a:gd name="connsiteX8" fmla="*/ 372197 w 552481"/>
                    <a:gd name="connsiteY8" fmla="*/ 491984 h 1585520"/>
                    <a:gd name="connsiteX9" fmla="*/ 521176 w 552481"/>
                    <a:gd name="connsiteY9" fmla="*/ 611487 h 1585520"/>
                    <a:gd name="connsiteX10" fmla="*/ 508896 w 552481"/>
                    <a:gd name="connsiteY10" fmla="*/ 791532 h 1585520"/>
                    <a:gd name="connsiteX11" fmla="*/ 270832 w 552481"/>
                    <a:gd name="connsiteY11" fmla="*/ 619203 h 1585520"/>
                    <a:gd name="connsiteX12" fmla="*/ 501344 w 552481"/>
                    <a:gd name="connsiteY12" fmla="*/ 815973 h 1585520"/>
                    <a:gd name="connsiteX13" fmla="*/ 534221 w 552481"/>
                    <a:gd name="connsiteY13" fmla="*/ 989751 h 1585520"/>
                    <a:gd name="connsiteX14" fmla="*/ 184579 w 552481"/>
                    <a:gd name="connsiteY14" fmla="*/ 741931 h 1585520"/>
                    <a:gd name="connsiteX15" fmla="*/ 521700 w 552481"/>
                    <a:gd name="connsiteY15" fmla="*/ 1009232 h 1585520"/>
                    <a:gd name="connsiteX16" fmla="*/ 507056 w 552481"/>
                    <a:gd name="connsiteY16" fmla="*/ 1169267 h 1585520"/>
                    <a:gd name="connsiteX17" fmla="*/ 119129 w 552481"/>
                    <a:gd name="connsiteY17" fmla="*/ 889458 h 1585520"/>
                    <a:gd name="connsiteX18" fmla="*/ 504472 w 552481"/>
                    <a:gd name="connsiteY18" fmla="*/ 1198018 h 1585520"/>
                    <a:gd name="connsiteX19" fmla="*/ 519836 w 552481"/>
                    <a:gd name="connsiteY19" fmla="*/ 1370630 h 1585520"/>
                    <a:gd name="connsiteX20" fmla="*/ 184579 w 552481"/>
                    <a:gd name="connsiteY20" fmla="*/ 1132651 h 1585520"/>
                    <a:gd name="connsiteX21" fmla="*/ 509865 w 552481"/>
                    <a:gd name="connsiteY21" fmla="*/ 1387661 h 1585520"/>
                    <a:gd name="connsiteX22" fmla="*/ 552481 w 552481"/>
                    <a:gd name="connsiteY22" fmla="*/ 1585328 h 1585520"/>
                    <a:gd name="connsiteX23" fmla="*/ 103908 w 552481"/>
                    <a:gd name="connsiteY23" fmla="*/ 1357263 h 1585520"/>
                    <a:gd name="connsiteX24" fmla="*/ 550099 w 552481"/>
                    <a:gd name="connsiteY24" fmla="*/ 0 h 1585520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534221 w 580141"/>
                    <a:gd name="connsiteY14" fmla="*/ 1044490 h 1640259"/>
                    <a:gd name="connsiteX15" fmla="*/ 184579 w 580141"/>
                    <a:gd name="connsiteY15" fmla="*/ 796670 h 1640259"/>
                    <a:gd name="connsiteX16" fmla="*/ 521700 w 580141"/>
                    <a:gd name="connsiteY16" fmla="*/ 1063971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521700 w 580141"/>
                    <a:gd name="connsiteY16" fmla="*/ 1063971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507056 w 580141"/>
                    <a:gd name="connsiteY17" fmla="*/ 1224006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504472 w 580141"/>
                    <a:gd name="connsiteY19" fmla="*/ 125275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509865 w 580141"/>
                    <a:gd name="connsiteY22" fmla="*/ 1442400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519836 w 580141"/>
                    <a:gd name="connsiteY20" fmla="*/ 1425369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7405 w 580141"/>
                    <a:gd name="connsiteY20" fmla="*/ 1402284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521176 w 580141"/>
                    <a:gd name="connsiteY10" fmla="*/ 666226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523630 w 580141"/>
                    <a:gd name="connsiteY8" fmla="*/ 648711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30748 w 580141"/>
                    <a:gd name="connsiteY7" fmla="*/ 481883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508896 w 580141"/>
                    <a:gd name="connsiteY11" fmla="*/ 846271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501344 w 580141"/>
                    <a:gd name="connsiteY13" fmla="*/ 870712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74625 w 580141"/>
                    <a:gd name="connsiteY17" fmla="*/ 1200922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79002 w 580141"/>
                    <a:gd name="connsiteY16" fmla="*/ 1055860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84201 w 580141"/>
                    <a:gd name="connsiteY14" fmla="*/ 1018658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28440 w 580141"/>
                    <a:gd name="connsiteY5" fmla="*/ 449834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69294 w 580141"/>
                    <a:gd name="connsiteY14" fmla="*/ 1003356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0141"/>
                    <a:gd name="connsiteY0" fmla="*/ 54739 h 1640259"/>
                    <a:gd name="connsiteX1" fmla="*/ 536842 w 580141"/>
                    <a:gd name="connsiteY1" fmla="*/ 262901 h 1640259"/>
                    <a:gd name="connsiteX2" fmla="*/ 550454 w 580141"/>
                    <a:gd name="connsiteY2" fmla="*/ 290825 h 1640259"/>
                    <a:gd name="connsiteX3" fmla="*/ 488816 w 580141"/>
                    <a:gd name="connsiteY3" fmla="*/ 248282 h 1640259"/>
                    <a:gd name="connsiteX4" fmla="*/ 532877 w 580141"/>
                    <a:gd name="connsiteY4" fmla="*/ 296148 h 1640259"/>
                    <a:gd name="connsiteX5" fmla="*/ 511048 w 580141"/>
                    <a:gd name="connsiteY5" fmla="*/ 431982 h 1640259"/>
                    <a:gd name="connsiteX6" fmla="*/ 440807 w 580141"/>
                    <a:gd name="connsiteY6" fmla="*/ 401948 h 1640259"/>
                    <a:gd name="connsiteX7" fmla="*/ 518260 w 580141"/>
                    <a:gd name="connsiteY7" fmla="*/ 474167 h 1640259"/>
                    <a:gd name="connsiteX8" fmla="*/ 498587 w 580141"/>
                    <a:gd name="connsiteY8" fmla="*/ 638313 h 1640259"/>
                    <a:gd name="connsiteX9" fmla="*/ 372197 w 580141"/>
                    <a:gd name="connsiteY9" fmla="*/ 546723 h 1640259"/>
                    <a:gd name="connsiteX10" fmla="*/ 498617 w 580141"/>
                    <a:gd name="connsiteY10" fmla="*/ 658378 h 1640259"/>
                    <a:gd name="connsiteX11" fmla="*/ 484050 w 580141"/>
                    <a:gd name="connsiteY11" fmla="*/ 820768 h 1640259"/>
                    <a:gd name="connsiteX12" fmla="*/ 270832 w 580141"/>
                    <a:gd name="connsiteY12" fmla="*/ 673942 h 1640259"/>
                    <a:gd name="connsiteX13" fmla="*/ 478917 w 580141"/>
                    <a:gd name="connsiteY13" fmla="*/ 852794 h 1640259"/>
                    <a:gd name="connsiteX14" fmla="*/ 469294 w 580141"/>
                    <a:gd name="connsiteY14" fmla="*/ 1003356 h 1640259"/>
                    <a:gd name="connsiteX15" fmla="*/ 184579 w 580141"/>
                    <a:gd name="connsiteY15" fmla="*/ 796670 h 1640259"/>
                    <a:gd name="connsiteX16" fmla="*/ 466579 w 580141"/>
                    <a:gd name="connsiteY16" fmla="*/ 1043108 h 1640259"/>
                    <a:gd name="connsiteX17" fmla="*/ 459783 w 580141"/>
                    <a:gd name="connsiteY17" fmla="*/ 1180585 h 1640259"/>
                    <a:gd name="connsiteX18" fmla="*/ 119129 w 580141"/>
                    <a:gd name="connsiteY18" fmla="*/ 944197 h 1640259"/>
                    <a:gd name="connsiteX19" fmla="*/ 467006 w 580141"/>
                    <a:gd name="connsiteY19" fmla="*/ 1229607 h 1640259"/>
                    <a:gd name="connsiteX20" fmla="*/ 480083 w 580141"/>
                    <a:gd name="connsiteY20" fmla="*/ 1384563 h 1640259"/>
                    <a:gd name="connsiteX21" fmla="*/ 184579 w 580141"/>
                    <a:gd name="connsiteY21" fmla="*/ 1187390 h 1640259"/>
                    <a:gd name="connsiteX22" fmla="*/ 480050 w 580141"/>
                    <a:gd name="connsiteY22" fmla="*/ 1411796 h 1640259"/>
                    <a:gd name="connsiteX23" fmla="*/ 552481 w 580141"/>
                    <a:gd name="connsiteY23" fmla="*/ 1640067 h 1640259"/>
                    <a:gd name="connsiteX24" fmla="*/ 103908 w 580141"/>
                    <a:gd name="connsiteY24" fmla="*/ 1412002 h 1640259"/>
                    <a:gd name="connsiteX25" fmla="*/ 550099 w 580141"/>
                    <a:gd name="connsiteY25" fmla="*/ 54739 h 1640259"/>
                    <a:gd name="connsiteX0" fmla="*/ 550099 w 582162"/>
                    <a:gd name="connsiteY0" fmla="*/ 54028 h 1639548"/>
                    <a:gd name="connsiteX1" fmla="*/ 536842 w 582162"/>
                    <a:gd name="connsiteY1" fmla="*/ 262190 h 1639548"/>
                    <a:gd name="connsiteX2" fmla="*/ 488816 w 582162"/>
                    <a:gd name="connsiteY2" fmla="*/ 247571 h 1639548"/>
                    <a:gd name="connsiteX3" fmla="*/ 532877 w 582162"/>
                    <a:gd name="connsiteY3" fmla="*/ 295437 h 1639548"/>
                    <a:gd name="connsiteX4" fmla="*/ 511048 w 582162"/>
                    <a:gd name="connsiteY4" fmla="*/ 431271 h 1639548"/>
                    <a:gd name="connsiteX5" fmla="*/ 440807 w 582162"/>
                    <a:gd name="connsiteY5" fmla="*/ 401237 h 1639548"/>
                    <a:gd name="connsiteX6" fmla="*/ 518260 w 582162"/>
                    <a:gd name="connsiteY6" fmla="*/ 473456 h 1639548"/>
                    <a:gd name="connsiteX7" fmla="*/ 498587 w 582162"/>
                    <a:gd name="connsiteY7" fmla="*/ 637602 h 1639548"/>
                    <a:gd name="connsiteX8" fmla="*/ 372197 w 582162"/>
                    <a:gd name="connsiteY8" fmla="*/ 546012 h 1639548"/>
                    <a:gd name="connsiteX9" fmla="*/ 498617 w 582162"/>
                    <a:gd name="connsiteY9" fmla="*/ 657667 h 1639548"/>
                    <a:gd name="connsiteX10" fmla="*/ 484050 w 582162"/>
                    <a:gd name="connsiteY10" fmla="*/ 820057 h 1639548"/>
                    <a:gd name="connsiteX11" fmla="*/ 270832 w 582162"/>
                    <a:gd name="connsiteY11" fmla="*/ 673231 h 1639548"/>
                    <a:gd name="connsiteX12" fmla="*/ 478917 w 582162"/>
                    <a:gd name="connsiteY12" fmla="*/ 852083 h 1639548"/>
                    <a:gd name="connsiteX13" fmla="*/ 469294 w 582162"/>
                    <a:gd name="connsiteY13" fmla="*/ 1002645 h 1639548"/>
                    <a:gd name="connsiteX14" fmla="*/ 184579 w 582162"/>
                    <a:gd name="connsiteY14" fmla="*/ 795959 h 1639548"/>
                    <a:gd name="connsiteX15" fmla="*/ 466579 w 582162"/>
                    <a:gd name="connsiteY15" fmla="*/ 1042397 h 1639548"/>
                    <a:gd name="connsiteX16" fmla="*/ 459783 w 582162"/>
                    <a:gd name="connsiteY16" fmla="*/ 1179874 h 1639548"/>
                    <a:gd name="connsiteX17" fmla="*/ 119129 w 582162"/>
                    <a:gd name="connsiteY17" fmla="*/ 943486 h 1639548"/>
                    <a:gd name="connsiteX18" fmla="*/ 467006 w 582162"/>
                    <a:gd name="connsiteY18" fmla="*/ 1228896 h 1639548"/>
                    <a:gd name="connsiteX19" fmla="*/ 480083 w 582162"/>
                    <a:gd name="connsiteY19" fmla="*/ 1383852 h 1639548"/>
                    <a:gd name="connsiteX20" fmla="*/ 184579 w 582162"/>
                    <a:gd name="connsiteY20" fmla="*/ 1186679 h 1639548"/>
                    <a:gd name="connsiteX21" fmla="*/ 480050 w 582162"/>
                    <a:gd name="connsiteY21" fmla="*/ 1411085 h 1639548"/>
                    <a:gd name="connsiteX22" fmla="*/ 552481 w 582162"/>
                    <a:gd name="connsiteY22" fmla="*/ 1639356 h 1639548"/>
                    <a:gd name="connsiteX23" fmla="*/ 103908 w 582162"/>
                    <a:gd name="connsiteY23" fmla="*/ 1411291 h 1639548"/>
                    <a:gd name="connsiteX24" fmla="*/ 550099 w 582162"/>
                    <a:gd name="connsiteY24" fmla="*/ 54028 h 1639548"/>
                    <a:gd name="connsiteX0" fmla="*/ 550099 w 582162"/>
                    <a:gd name="connsiteY0" fmla="*/ 54028 h 1639548"/>
                    <a:gd name="connsiteX1" fmla="*/ 536842 w 582162"/>
                    <a:gd name="connsiteY1" fmla="*/ 262190 h 1639548"/>
                    <a:gd name="connsiteX2" fmla="*/ 488816 w 582162"/>
                    <a:gd name="connsiteY2" fmla="*/ 247571 h 1639548"/>
                    <a:gd name="connsiteX3" fmla="*/ 532877 w 582162"/>
                    <a:gd name="connsiteY3" fmla="*/ 295437 h 1639548"/>
                    <a:gd name="connsiteX4" fmla="*/ 526021 w 582162"/>
                    <a:gd name="connsiteY4" fmla="*/ 441538 h 1639548"/>
                    <a:gd name="connsiteX5" fmla="*/ 440807 w 582162"/>
                    <a:gd name="connsiteY5" fmla="*/ 401237 h 1639548"/>
                    <a:gd name="connsiteX6" fmla="*/ 518260 w 582162"/>
                    <a:gd name="connsiteY6" fmla="*/ 473456 h 1639548"/>
                    <a:gd name="connsiteX7" fmla="*/ 498587 w 582162"/>
                    <a:gd name="connsiteY7" fmla="*/ 637602 h 1639548"/>
                    <a:gd name="connsiteX8" fmla="*/ 372197 w 582162"/>
                    <a:gd name="connsiteY8" fmla="*/ 546012 h 1639548"/>
                    <a:gd name="connsiteX9" fmla="*/ 498617 w 582162"/>
                    <a:gd name="connsiteY9" fmla="*/ 657667 h 1639548"/>
                    <a:gd name="connsiteX10" fmla="*/ 484050 w 582162"/>
                    <a:gd name="connsiteY10" fmla="*/ 820057 h 1639548"/>
                    <a:gd name="connsiteX11" fmla="*/ 270832 w 582162"/>
                    <a:gd name="connsiteY11" fmla="*/ 673231 h 1639548"/>
                    <a:gd name="connsiteX12" fmla="*/ 478917 w 582162"/>
                    <a:gd name="connsiteY12" fmla="*/ 852083 h 1639548"/>
                    <a:gd name="connsiteX13" fmla="*/ 469294 w 582162"/>
                    <a:gd name="connsiteY13" fmla="*/ 1002645 h 1639548"/>
                    <a:gd name="connsiteX14" fmla="*/ 184579 w 582162"/>
                    <a:gd name="connsiteY14" fmla="*/ 795959 h 1639548"/>
                    <a:gd name="connsiteX15" fmla="*/ 466579 w 582162"/>
                    <a:gd name="connsiteY15" fmla="*/ 1042397 h 1639548"/>
                    <a:gd name="connsiteX16" fmla="*/ 459783 w 582162"/>
                    <a:gd name="connsiteY16" fmla="*/ 1179874 h 1639548"/>
                    <a:gd name="connsiteX17" fmla="*/ 119129 w 582162"/>
                    <a:gd name="connsiteY17" fmla="*/ 943486 h 1639548"/>
                    <a:gd name="connsiteX18" fmla="*/ 467006 w 582162"/>
                    <a:gd name="connsiteY18" fmla="*/ 1228896 h 1639548"/>
                    <a:gd name="connsiteX19" fmla="*/ 480083 w 582162"/>
                    <a:gd name="connsiteY19" fmla="*/ 1383852 h 1639548"/>
                    <a:gd name="connsiteX20" fmla="*/ 184579 w 582162"/>
                    <a:gd name="connsiteY20" fmla="*/ 1186679 h 1639548"/>
                    <a:gd name="connsiteX21" fmla="*/ 480050 w 582162"/>
                    <a:gd name="connsiteY21" fmla="*/ 1411085 h 1639548"/>
                    <a:gd name="connsiteX22" fmla="*/ 552481 w 582162"/>
                    <a:gd name="connsiteY22" fmla="*/ 1639356 h 1639548"/>
                    <a:gd name="connsiteX23" fmla="*/ 103908 w 582162"/>
                    <a:gd name="connsiteY23" fmla="*/ 1411291 h 1639548"/>
                    <a:gd name="connsiteX24" fmla="*/ 550099 w 582162"/>
                    <a:gd name="connsiteY24" fmla="*/ 54028 h 1639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82162" h="1639548">
                      <a:moveTo>
                        <a:pt x="550099" y="54028"/>
                      </a:moveTo>
                      <a:cubicBezTo>
                        <a:pt x="624739" y="-134938"/>
                        <a:pt x="547056" y="229933"/>
                        <a:pt x="536842" y="262190"/>
                      </a:cubicBezTo>
                      <a:cubicBezTo>
                        <a:pt x="526628" y="294447"/>
                        <a:pt x="489477" y="242030"/>
                        <a:pt x="488816" y="247571"/>
                      </a:cubicBezTo>
                      <a:lnTo>
                        <a:pt x="532877" y="295437"/>
                      </a:lnTo>
                      <a:cubicBezTo>
                        <a:pt x="532967" y="355079"/>
                        <a:pt x="525931" y="381896"/>
                        <a:pt x="526021" y="441538"/>
                      </a:cubicBezTo>
                      <a:lnTo>
                        <a:pt x="440807" y="401237"/>
                      </a:lnTo>
                      <a:lnTo>
                        <a:pt x="518260" y="473456"/>
                      </a:lnTo>
                      <a:lnTo>
                        <a:pt x="498587" y="637602"/>
                      </a:lnTo>
                      <a:lnTo>
                        <a:pt x="372197" y="546012"/>
                      </a:lnTo>
                      <a:lnTo>
                        <a:pt x="498617" y="657667"/>
                      </a:lnTo>
                      <a:cubicBezTo>
                        <a:pt x="498709" y="718576"/>
                        <a:pt x="483958" y="759148"/>
                        <a:pt x="484050" y="820057"/>
                      </a:cubicBezTo>
                      <a:lnTo>
                        <a:pt x="270832" y="673231"/>
                      </a:lnTo>
                      <a:lnTo>
                        <a:pt x="478917" y="852083"/>
                      </a:lnTo>
                      <a:lnTo>
                        <a:pt x="469294" y="1002645"/>
                      </a:lnTo>
                      <a:lnTo>
                        <a:pt x="184579" y="795959"/>
                      </a:lnTo>
                      <a:lnTo>
                        <a:pt x="466579" y="1042397"/>
                      </a:lnTo>
                      <a:lnTo>
                        <a:pt x="459783" y="1179874"/>
                      </a:lnTo>
                      <a:lnTo>
                        <a:pt x="119129" y="943486"/>
                      </a:lnTo>
                      <a:lnTo>
                        <a:pt x="467006" y="1228896"/>
                      </a:lnTo>
                      <a:cubicBezTo>
                        <a:pt x="467092" y="1286367"/>
                        <a:pt x="479997" y="1326381"/>
                        <a:pt x="480083" y="1383852"/>
                      </a:cubicBezTo>
                      <a:lnTo>
                        <a:pt x="184579" y="1186679"/>
                      </a:lnTo>
                      <a:lnTo>
                        <a:pt x="480050" y="1411085"/>
                      </a:lnTo>
                      <a:cubicBezTo>
                        <a:pt x="480132" y="1465879"/>
                        <a:pt x="497607" y="1538525"/>
                        <a:pt x="552481" y="1639356"/>
                      </a:cubicBezTo>
                      <a:cubicBezTo>
                        <a:pt x="331520" y="1644295"/>
                        <a:pt x="189138" y="1553987"/>
                        <a:pt x="103908" y="1411291"/>
                      </a:cubicBezTo>
                      <a:cubicBezTo>
                        <a:pt x="-144138" y="987527"/>
                        <a:pt x="70524" y="647047"/>
                        <a:pt x="550099" y="5402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30" name="Group 15">
                  <a:extLst>
                    <a:ext uri="{FF2B5EF4-FFF2-40B4-BE49-F238E27FC236}">
                      <a16:creationId xmlns:a16="http://schemas.microsoft.com/office/drawing/2014/main" id="{034A2FD8-FA89-4EE5-AA58-F5FE354575B3}"/>
                    </a:ext>
                  </a:extLst>
                </p:cNvPr>
                <p:cNvGrpSpPr/>
                <p:nvPr/>
              </p:nvGrpSpPr>
              <p:grpSpPr>
                <a:xfrm rot="18284720">
                  <a:off x="10094144" y="3209875"/>
                  <a:ext cx="459730" cy="662525"/>
                  <a:chOff x="967240" y="3289369"/>
                  <a:chExt cx="1100200" cy="1585520"/>
                </a:xfrm>
              </p:grpSpPr>
              <p:sp>
                <p:nvSpPr>
                  <p:cNvPr id="31" name="Freeform 16">
                    <a:extLst>
                      <a:ext uri="{FF2B5EF4-FFF2-40B4-BE49-F238E27FC236}">
                        <a16:creationId xmlns:a16="http://schemas.microsoft.com/office/drawing/2014/main" id="{35616887-8592-478E-BDA6-6E9113B85CB6}"/>
                      </a:ext>
                    </a:extLst>
                  </p:cNvPr>
                  <p:cNvSpPr/>
                  <p:nvPr/>
                </p:nvSpPr>
                <p:spPr>
                  <a:xfrm>
                    <a:off x="967240" y="3289369"/>
                    <a:ext cx="552481" cy="1585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81" h="1585520">
                        <a:moveTo>
                          <a:pt x="550099" y="0"/>
                        </a:moveTo>
                        <a:lnTo>
                          <a:pt x="550454" y="236086"/>
                        </a:lnTo>
                        <a:lnTo>
                          <a:pt x="488816" y="193543"/>
                        </a:lnTo>
                        <a:lnTo>
                          <a:pt x="550466" y="244157"/>
                        </a:lnTo>
                        <a:lnTo>
                          <a:pt x="550735" y="423083"/>
                        </a:lnTo>
                        <a:lnTo>
                          <a:pt x="440807" y="347209"/>
                        </a:lnTo>
                        <a:lnTo>
                          <a:pt x="550756" y="437477"/>
                        </a:lnTo>
                        <a:lnTo>
                          <a:pt x="551026" y="616991"/>
                        </a:lnTo>
                        <a:lnTo>
                          <a:pt x="372197" y="491984"/>
                        </a:lnTo>
                        <a:lnTo>
                          <a:pt x="551056" y="637056"/>
                        </a:lnTo>
                        <a:lnTo>
                          <a:pt x="551331" y="819782"/>
                        </a:lnTo>
                        <a:lnTo>
                          <a:pt x="270832" y="619203"/>
                        </a:lnTo>
                        <a:lnTo>
                          <a:pt x="551364" y="841805"/>
                        </a:lnTo>
                        <a:lnTo>
                          <a:pt x="551613" y="1007603"/>
                        </a:lnTo>
                        <a:lnTo>
                          <a:pt x="184579" y="741931"/>
                        </a:lnTo>
                        <a:lnTo>
                          <a:pt x="551646" y="1029766"/>
                        </a:lnTo>
                        <a:lnTo>
                          <a:pt x="551910" y="1205103"/>
                        </a:lnTo>
                        <a:lnTo>
                          <a:pt x="119129" y="889458"/>
                        </a:lnTo>
                        <a:lnTo>
                          <a:pt x="551942" y="1226335"/>
                        </a:lnTo>
                        <a:lnTo>
                          <a:pt x="552201" y="1398749"/>
                        </a:lnTo>
                        <a:lnTo>
                          <a:pt x="184579" y="1132651"/>
                        </a:lnTo>
                        <a:lnTo>
                          <a:pt x="552234" y="1420947"/>
                        </a:lnTo>
                        <a:lnTo>
                          <a:pt x="552481" y="1585328"/>
                        </a:lnTo>
                        <a:cubicBezTo>
                          <a:pt x="331520" y="1590267"/>
                          <a:pt x="189138" y="1499959"/>
                          <a:pt x="103908" y="1357263"/>
                        </a:cubicBezTo>
                        <a:cubicBezTo>
                          <a:pt x="-144138" y="933499"/>
                          <a:pt x="70524" y="593019"/>
                          <a:pt x="55009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32" name="Freeform 17">
                    <a:extLst>
                      <a:ext uri="{FF2B5EF4-FFF2-40B4-BE49-F238E27FC236}">
                        <a16:creationId xmlns:a16="http://schemas.microsoft.com/office/drawing/2014/main" id="{154D7F7E-DD47-47DD-A4C0-CFD35FB5D2BD}"/>
                      </a:ext>
                    </a:extLst>
                  </p:cNvPr>
                  <p:cNvSpPr/>
                  <p:nvPr/>
                </p:nvSpPr>
                <p:spPr>
                  <a:xfrm flipH="1">
                    <a:off x="1514959" y="3289369"/>
                    <a:ext cx="552481" cy="1585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81" h="1585520">
                        <a:moveTo>
                          <a:pt x="550099" y="0"/>
                        </a:moveTo>
                        <a:lnTo>
                          <a:pt x="550454" y="236086"/>
                        </a:lnTo>
                        <a:lnTo>
                          <a:pt x="488816" y="193543"/>
                        </a:lnTo>
                        <a:lnTo>
                          <a:pt x="550466" y="244157"/>
                        </a:lnTo>
                        <a:lnTo>
                          <a:pt x="550735" y="423083"/>
                        </a:lnTo>
                        <a:lnTo>
                          <a:pt x="440807" y="347209"/>
                        </a:lnTo>
                        <a:lnTo>
                          <a:pt x="550756" y="437477"/>
                        </a:lnTo>
                        <a:lnTo>
                          <a:pt x="551026" y="616991"/>
                        </a:lnTo>
                        <a:lnTo>
                          <a:pt x="372197" y="491984"/>
                        </a:lnTo>
                        <a:lnTo>
                          <a:pt x="551056" y="637056"/>
                        </a:lnTo>
                        <a:lnTo>
                          <a:pt x="551331" y="819782"/>
                        </a:lnTo>
                        <a:lnTo>
                          <a:pt x="270832" y="619203"/>
                        </a:lnTo>
                        <a:lnTo>
                          <a:pt x="551364" y="841805"/>
                        </a:lnTo>
                        <a:lnTo>
                          <a:pt x="551613" y="1007603"/>
                        </a:lnTo>
                        <a:lnTo>
                          <a:pt x="184579" y="741931"/>
                        </a:lnTo>
                        <a:lnTo>
                          <a:pt x="551646" y="1029766"/>
                        </a:lnTo>
                        <a:lnTo>
                          <a:pt x="551910" y="1205103"/>
                        </a:lnTo>
                        <a:lnTo>
                          <a:pt x="119129" y="889458"/>
                        </a:lnTo>
                        <a:lnTo>
                          <a:pt x="551942" y="1226335"/>
                        </a:lnTo>
                        <a:lnTo>
                          <a:pt x="552201" y="1398749"/>
                        </a:lnTo>
                        <a:lnTo>
                          <a:pt x="184579" y="1132651"/>
                        </a:lnTo>
                        <a:lnTo>
                          <a:pt x="552234" y="1420947"/>
                        </a:lnTo>
                        <a:lnTo>
                          <a:pt x="552481" y="1585328"/>
                        </a:lnTo>
                        <a:cubicBezTo>
                          <a:pt x="331520" y="1590267"/>
                          <a:pt x="189138" y="1499959"/>
                          <a:pt x="103908" y="1357263"/>
                        </a:cubicBezTo>
                        <a:cubicBezTo>
                          <a:pt x="-144138" y="933499"/>
                          <a:pt x="70524" y="593019"/>
                          <a:pt x="550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</p:grp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E4C7070D-DE89-4FFD-A839-9E9D1A91E403}"/>
              </a:ext>
            </a:extLst>
          </p:cNvPr>
          <p:cNvGrpSpPr/>
          <p:nvPr/>
        </p:nvGrpSpPr>
        <p:grpSpPr>
          <a:xfrm>
            <a:off x="2167285" y="4370130"/>
            <a:ext cx="924444" cy="795845"/>
            <a:chOff x="7521194" y="5284915"/>
            <a:chExt cx="1137987" cy="979683"/>
          </a:xfrm>
        </p:grpSpPr>
        <p:grpSp>
          <p:nvGrpSpPr>
            <p:cNvPr id="81" name="Group 7">
              <a:extLst>
                <a:ext uri="{FF2B5EF4-FFF2-40B4-BE49-F238E27FC236}">
                  <a16:creationId xmlns:a16="http://schemas.microsoft.com/office/drawing/2014/main" id="{C20582D0-3B4E-4941-8A86-906C1905E965}"/>
                </a:ext>
              </a:extLst>
            </p:cNvPr>
            <p:cNvGrpSpPr/>
            <p:nvPr/>
          </p:nvGrpSpPr>
          <p:grpSpPr>
            <a:xfrm>
              <a:off x="7521194" y="5284915"/>
              <a:ext cx="1137987" cy="979683"/>
              <a:chOff x="5580112" y="4160675"/>
              <a:chExt cx="2016224" cy="1735751"/>
            </a:xfrm>
          </p:grpSpPr>
          <p:sp>
            <p:nvSpPr>
              <p:cNvPr id="83" name="Trapezoid 1">
                <a:extLst>
                  <a:ext uri="{FF2B5EF4-FFF2-40B4-BE49-F238E27FC236}">
                    <a16:creationId xmlns:a16="http://schemas.microsoft.com/office/drawing/2014/main" id="{F415B875-AFE8-4822-BEA4-9693DCB3E24A}"/>
                  </a:ext>
                </a:extLst>
              </p:cNvPr>
              <p:cNvSpPr/>
              <p:nvPr/>
            </p:nvSpPr>
            <p:spPr>
              <a:xfrm rot="10800000">
                <a:off x="5796136" y="4653136"/>
                <a:ext cx="1584176" cy="1243290"/>
              </a:xfrm>
              <a:custGeom>
                <a:avLst/>
                <a:gdLst>
                  <a:gd name="connsiteX0" fmla="*/ 0 w 1584176"/>
                  <a:gd name="connsiteY0" fmla="*/ 1216152 h 1216152"/>
                  <a:gd name="connsiteX1" fmla="*/ 304038 w 1584176"/>
                  <a:gd name="connsiteY1" fmla="*/ 0 h 1216152"/>
                  <a:gd name="connsiteX2" fmla="*/ 1280138 w 1584176"/>
                  <a:gd name="connsiteY2" fmla="*/ 0 h 1216152"/>
                  <a:gd name="connsiteX3" fmla="*/ 1584176 w 1584176"/>
                  <a:gd name="connsiteY3" fmla="*/ 1216152 h 1216152"/>
                  <a:gd name="connsiteX4" fmla="*/ 0 w 1584176"/>
                  <a:gd name="connsiteY4" fmla="*/ 1216152 h 1216152"/>
                  <a:gd name="connsiteX0" fmla="*/ 0 w 1584176"/>
                  <a:gd name="connsiteY0" fmla="*/ 1235792 h 1235792"/>
                  <a:gd name="connsiteX1" fmla="*/ 304038 w 1584176"/>
                  <a:gd name="connsiteY1" fmla="*/ 19640 h 1235792"/>
                  <a:gd name="connsiteX2" fmla="*/ 1280138 w 1584176"/>
                  <a:gd name="connsiteY2" fmla="*/ 19640 h 1235792"/>
                  <a:gd name="connsiteX3" fmla="*/ 1584176 w 1584176"/>
                  <a:gd name="connsiteY3" fmla="*/ 1235792 h 1235792"/>
                  <a:gd name="connsiteX4" fmla="*/ 0 w 1584176"/>
                  <a:gd name="connsiteY4" fmla="*/ 1235792 h 1235792"/>
                  <a:gd name="connsiteX0" fmla="*/ 0 w 1584176"/>
                  <a:gd name="connsiteY0" fmla="*/ 1243290 h 1243290"/>
                  <a:gd name="connsiteX1" fmla="*/ 304038 w 1584176"/>
                  <a:gd name="connsiteY1" fmla="*/ 27138 h 1243290"/>
                  <a:gd name="connsiteX2" fmla="*/ 1280138 w 1584176"/>
                  <a:gd name="connsiteY2" fmla="*/ 27138 h 1243290"/>
                  <a:gd name="connsiteX3" fmla="*/ 1584176 w 1584176"/>
                  <a:gd name="connsiteY3" fmla="*/ 1243290 h 1243290"/>
                  <a:gd name="connsiteX4" fmla="*/ 0 w 1584176"/>
                  <a:gd name="connsiteY4" fmla="*/ 1243290 h 124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4176" h="1243290">
                    <a:moveTo>
                      <a:pt x="0" y="1243290"/>
                    </a:moveTo>
                    <a:lnTo>
                      <a:pt x="304038" y="27138"/>
                    </a:lnTo>
                    <a:cubicBezTo>
                      <a:pt x="629405" y="-57"/>
                      <a:pt x="941174" y="-17053"/>
                      <a:pt x="1280138" y="27138"/>
                    </a:cubicBezTo>
                    <a:lnTo>
                      <a:pt x="1584176" y="1243290"/>
                    </a:lnTo>
                    <a:lnTo>
                      <a:pt x="0" y="1243290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Trapezoid 6">
                <a:extLst>
                  <a:ext uri="{FF2B5EF4-FFF2-40B4-BE49-F238E27FC236}">
                    <a16:creationId xmlns:a16="http://schemas.microsoft.com/office/drawing/2014/main" id="{672201B3-08E5-44D2-B615-DBC622DB719A}"/>
                  </a:ext>
                </a:extLst>
              </p:cNvPr>
              <p:cNvSpPr/>
              <p:nvPr/>
            </p:nvSpPr>
            <p:spPr>
              <a:xfrm rot="10800000">
                <a:off x="5580112" y="4312147"/>
                <a:ext cx="2016224" cy="471979"/>
              </a:xfrm>
              <a:custGeom>
                <a:avLst/>
                <a:gdLst>
                  <a:gd name="connsiteX0" fmla="*/ 0 w 2016224"/>
                  <a:gd name="connsiteY0" fmla="*/ 360040 h 360040"/>
                  <a:gd name="connsiteX1" fmla="*/ 128109 w 2016224"/>
                  <a:gd name="connsiteY1" fmla="*/ 0 h 360040"/>
                  <a:gd name="connsiteX2" fmla="*/ 1888115 w 2016224"/>
                  <a:gd name="connsiteY2" fmla="*/ 0 h 360040"/>
                  <a:gd name="connsiteX3" fmla="*/ 2016224 w 2016224"/>
                  <a:gd name="connsiteY3" fmla="*/ 360040 h 360040"/>
                  <a:gd name="connsiteX4" fmla="*/ 0 w 2016224"/>
                  <a:gd name="connsiteY4" fmla="*/ 360040 h 360040"/>
                  <a:gd name="connsiteX0" fmla="*/ 0 w 2016224"/>
                  <a:gd name="connsiteY0" fmla="*/ 431046 h 431046"/>
                  <a:gd name="connsiteX1" fmla="*/ 128109 w 2016224"/>
                  <a:gd name="connsiteY1" fmla="*/ 71006 h 431046"/>
                  <a:gd name="connsiteX2" fmla="*/ 1888115 w 2016224"/>
                  <a:gd name="connsiteY2" fmla="*/ 71006 h 431046"/>
                  <a:gd name="connsiteX3" fmla="*/ 2016224 w 2016224"/>
                  <a:gd name="connsiteY3" fmla="*/ 431046 h 431046"/>
                  <a:gd name="connsiteX4" fmla="*/ 0 w 2016224"/>
                  <a:gd name="connsiteY4" fmla="*/ 431046 h 431046"/>
                  <a:gd name="connsiteX0" fmla="*/ 0 w 2016224"/>
                  <a:gd name="connsiteY0" fmla="*/ 458241 h 458241"/>
                  <a:gd name="connsiteX1" fmla="*/ 128109 w 2016224"/>
                  <a:gd name="connsiteY1" fmla="*/ 98201 h 458241"/>
                  <a:gd name="connsiteX2" fmla="*/ 1888115 w 2016224"/>
                  <a:gd name="connsiteY2" fmla="*/ 98201 h 458241"/>
                  <a:gd name="connsiteX3" fmla="*/ 2016224 w 2016224"/>
                  <a:gd name="connsiteY3" fmla="*/ 458241 h 458241"/>
                  <a:gd name="connsiteX4" fmla="*/ 0 w 2016224"/>
                  <a:gd name="connsiteY4" fmla="*/ 458241 h 458241"/>
                  <a:gd name="connsiteX0" fmla="*/ 0 w 2016224"/>
                  <a:gd name="connsiteY0" fmla="*/ 465296 h 465296"/>
                  <a:gd name="connsiteX1" fmla="*/ 128109 w 2016224"/>
                  <a:gd name="connsiteY1" fmla="*/ 105256 h 465296"/>
                  <a:gd name="connsiteX2" fmla="*/ 1888115 w 2016224"/>
                  <a:gd name="connsiteY2" fmla="*/ 105256 h 465296"/>
                  <a:gd name="connsiteX3" fmla="*/ 2016224 w 2016224"/>
                  <a:gd name="connsiteY3" fmla="*/ 465296 h 465296"/>
                  <a:gd name="connsiteX4" fmla="*/ 0 w 2016224"/>
                  <a:gd name="connsiteY4" fmla="*/ 465296 h 465296"/>
                  <a:gd name="connsiteX0" fmla="*/ 0 w 2016224"/>
                  <a:gd name="connsiteY0" fmla="*/ 471979 h 471979"/>
                  <a:gd name="connsiteX1" fmla="*/ 128109 w 2016224"/>
                  <a:gd name="connsiteY1" fmla="*/ 111939 h 471979"/>
                  <a:gd name="connsiteX2" fmla="*/ 1888115 w 2016224"/>
                  <a:gd name="connsiteY2" fmla="*/ 111939 h 471979"/>
                  <a:gd name="connsiteX3" fmla="*/ 2016224 w 2016224"/>
                  <a:gd name="connsiteY3" fmla="*/ 471979 h 471979"/>
                  <a:gd name="connsiteX4" fmla="*/ 0 w 2016224"/>
                  <a:gd name="connsiteY4" fmla="*/ 471979 h 471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6224" h="471979">
                    <a:moveTo>
                      <a:pt x="0" y="471979"/>
                    </a:moveTo>
                    <a:lnTo>
                      <a:pt x="128109" y="111939"/>
                    </a:lnTo>
                    <a:cubicBezTo>
                      <a:pt x="572010" y="-7034"/>
                      <a:pt x="1260655" y="-64822"/>
                      <a:pt x="1888115" y="111939"/>
                    </a:cubicBezTo>
                    <a:lnTo>
                      <a:pt x="2016224" y="471979"/>
                    </a:lnTo>
                    <a:lnTo>
                      <a:pt x="0" y="471979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85" name="Oval 5">
                <a:extLst>
                  <a:ext uri="{FF2B5EF4-FFF2-40B4-BE49-F238E27FC236}">
                    <a16:creationId xmlns:a16="http://schemas.microsoft.com/office/drawing/2014/main" id="{281DF4BC-7D7C-42D1-AD4F-C870FA87CFF5}"/>
                  </a:ext>
                </a:extLst>
              </p:cNvPr>
              <p:cNvSpPr/>
              <p:nvPr/>
            </p:nvSpPr>
            <p:spPr>
              <a:xfrm>
                <a:off x="5580223" y="4160675"/>
                <a:ext cx="2016000" cy="30294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2" name="Chord 23">
              <a:extLst>
                <a:ext uri="{FF2B5EF4-FFF2-40B4-BE49-F238E27FC236}">
                  <a16:creationId xmlns:a16="http://schemas.microsoft.com/office/drawing/2014/main" id="{7FE26066-69E9-4368-A428-8488DDBD8AD9}"/>
                </a:ext>
              </a:extLst>
            </p:cNvPr>
            <p:cNvSpPr/>
            <p:nvPr/>
          </p:nvSpPr>
          <p:spPr>
            <a:xfrm>
              <a:off x="7788585" y="5306768"/>
              <a:ext cx="578589" cy="141955"/>
            </a:xfrm>
            <a:custGeom>
              <a:avLst/>
              <a:gdLst>
                <a:gd name="connsiteX0" fmla="*/ 115433 w 914400"/>
                <a:gd name="connsiteY0" fmla="*/ 153510 h 914400"/>
                <a:gd name="connsiteX1" fmla="*/ 462323 w 914400"/>
                <a:gd name="connsiteY1" fmla="*/ 28 h 914400"/>
                <a:gd name="connsiteX2" fmla="*/ 805686 w 914400"/>
                <a:gd name="connsiteY2" fmla="*/ 161244 h 914400"/>
                <a:gd name="connsiteX3" fmla="*/ 115433 w 914400"/>
                <a:gd name="connsiteY3" fmla="*/ 153510 h 914400"/>
                <a:gd name="connsiteX0" fmla="*/ 0 w 723591"/>
                <a:gd name="connsiteY0" fmla="*/ 177315 h 177532"/>
                <a:gd name="connsiteX1" fmla="*/ 380228 w 723591"/>
                <a:gd name="connsiteY1" fmla="*/ 21 h 177532"/>
                <a:gd name="connsiteX2" fmla="*/ 723591 w 723591"/>
                <a:gd name="connsiteY2" fmla="*/ 161237 h 177532"/>
                <a:gd name="connsiteX3" fmla="*/ 0 w 723591"/>
                <a:gd name="connsiteY3" fmla="*/ 177315 h 177532"/>
                <a:gd name="connsiteX0" fmla="*/ 0 w 759310"/>
                <a:gd name="connsiteY0" fmla="*/ 177315 h 185049"/>
                <a:gd name="connsiteX1" fmla="*/ 380228 w 759310"/>
                <a:gd name="connsiteY1" fmla="*/ 21 h 185049"/>
                <a:gd name="connsiteX2" fmla="*/ 759310 w 759310"/>
                <a:gd name="connsiteY2" fmla="*/ 185049 h 185049"/>
                <a:gd name="connsiteX3" fmla="*/ 0 w 759310"/>
                <a:gd name="connsiteY3" fmla="*/ 177315 h 185049"/>
                <a:gd name="connsiteX0" fmla="*/ 0 w 759310"/>
                <a:gd name="connsiteY0" fmla="*/ 177315 h 188144"/>
                <a:gd name="connsiteX1" fmla="*/ 380228 w 759310"/>
                <a:gd name="connsiteY1" fmla="*/ 21 h 188144"/>
                <a:gd name="connsiteX2" fmla="*/ 759310 w 759310"/>
                <a:gd name="connsiteY2" fmla="*/ 185049 h 188144"/>
                <a:gd name="connsiteX3" fmla="*/ 0 w 759310"/>
                <a:gd name="connsiteY3" fmla="*/ 177315 h 188144"/>
                <a:gd name="connsiteX0" fmla="*/ 0 w 759310"/>
                <a:gd name="connsiteY0" fmla="*/ 177315 h 191233"/>
                <a:gd name="connsiteX1" fmla="*/ 380228 w 759310"/>
                <a:gd name="connsiteY1" fmla="*/ 21 h 191233"/>
                <a:gd name="connsiteX2" fmla="*/ 759310 w 759310"/>
                <a:gd name="connsiteY2" fmla="*/ 185049 h 191233"/>
                <a:gd name="connsiteX3" fmla="*/ 0 w 759310"/>
                <a:gd name="connsiteY3" fmla="*/ 177315 h 191233"/>
                <a:gd name="connsiteX0" fmla="*/ 0 w 759310"/>
                <a:gd name="connsiteY0" fmla="*/ 177315 h 187572"/>
                <a:gd name="connsiteX1" fmla="*/ 380228 w 759310"/>
                <a:gd name="connsiteY1" fmla="*/ 21 h 187572"/>
                <a:gd name="connsiteX2" fmla="*/ 759310 w 759310"/>
                <a:gd name="connsiteY2" fmla="*/ 177905 h 187572"/>
                <a:gd name="connsiteX3" fmla="*/ 0 w 759310"/>
                <a:gd name="connsiteY3" fmla="*/ 177315 h 187572"/>
                <a:gd name="connsiteX0" fmla="*/ 0 w 768835"/>
                <a:gd name="connsiteY0" fmla="*/ 177315 h 188632"/>
                <a:gd name="connsiteX1" fmla="*/ 380228 w 768835"/>
                <a:gd name="connsiteY1" fmla="*/ 21 h 188632"/>
                <a:gd name="connsiteX2" fmla="*/ 768835 w 768835"/>
                <a:gd name="connsiteY2" fmla="*/ 180287 h 188632"/>
                <a:gd name="connsiteX3" fmla="*/ 0 w 768835"/>
                <a:gd name="connsiteY3" fmla="*/ 177315 h 18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8835" h="188632">
                  <a:moveTo>
                    <a:pt x="0" y="177315"/>
                  </a:moveTo>
                  <a:cubicBezTo>
                    <a:pt x="87950" y="78338"/>
                    <a:pt x="247828" y="-1462"/>
                    <a:pt x="380228" y="21"/>
                  </a:cubicBezTo>
                  <a:cubicBezTo>
                    <a:pt x="512627" y="1505"/>
                    <a:pt x="683125" y="79364"/>
                    <a:pt x="768835" y="180287"/>
                  </a:cubicBezTo>
                  <a:cubicBezTo>
                    <a:pt x="513351" y="189616"/>
                    <a:pt x="257866" y="194180"/>
                    <a:pt x="0" y="1773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427CDD36-8EBA-43B5-B7A6-EF089CB057BB}"/>
              </a:ext>
            </a:extLst>
          </p:cNvPr>
          <p:cNvGrpSpPr/>
          <p:nvPr/>
        </p:nvGrpSpPr>
        <p:grpSpPr>
          <a:xfrm>
            <a:off x="4777889" y="3762231"/>
            <a:ext cx="924443" cy="1300294"/>
            <a:chOff x="4994868" y="4685792"/>
            <a:chExt cx="1137987" cy="1600659"/>
          </a:xfrm>
        </p:grpSpPr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7E9B3B4B-1519-4DEC-B050-0A67043E32C6}"/>
                </a:ext>
              </a:extLst>
            </p:cNvPr>
            <p:cNvGrpSpPr/>
            <p:nvPr/>
          </p:nvGrpSpPr>
          <p:grpSpPr>
            <a:xfrm>
              <a:off x="4994868" y="5306768"/>
              <a:ext cx="1137987" cy="979683"/>
              <a:chOff x="7521194" y="5284915"/>
              <a:chExt cx="1137987" cy="979683"/>
            </a:xfrm>
          </p:grpSpPr>
          <p:grpSp>
            <p:nvGrpSpPr>
              <p:cNvPr id="75" name="Group 7">
                <a:extLst>
                  <a:ext uri="{FF2B5EF4-FFF2-40B4-BE49-F238E27FC236}">
                    <a16:creationId xmlns:a16="http://schemas.microsoft.com/office/drawing/2014/main" id="{5B5850EB-F216-41A6-893E-BEEA51D61D42}"/>
                  </a:ext>
                </a:extLst>
              </p:cNvPr>
              <p:cNvGrpSpPr/>
              <p:nvPr/>
            </p:nvGrpSpPr>
            <p:grpSpPr>
              <a:xfrm>
                <a:off x="7521194" y="5284915"/>
                <a:ext cx="1137987" cy="979683"/>
                <a:chOff x="5580112" y="4160675"/>
                <a:chExt cx="2016224" cy="1735751"/>
              </a:xfrm>
            </p:grpSpPr>
            <p:sp>
              <p:nvSpPr>
                <p:cNvPr id="77" name="Trapezoid 1">
                  <a:extLst>
                    <a:ext uri="{FF2B5EF4-FFF2-40B4-BE49-F238E27FC236}">
                      <a16:creationId xmlns:a16="http://schemas.microsoft.com/office/drawing/2014/main" id="{10BAE0BF-E202-44E8-B95A-3AAC8DC67487}"/>
                    </a:ext>
                  </a:extLst>
                </p:cNvPr>
                <p:cNvSpPr/>
                <p:nvPr/>
              </p:nvSpPr>
              <p:spPr>
                <a:xfrm rot="10800000">
                  <a:off x="5796136" y="4653136"/>
                  <a:ext cx="1584176" cy="1243290"/>
                </a:xfrm>
                <a:custGeom>
                  <a:avLst/>
                  <a:gdLst>
                    <a:gd name="connsiteX0" fmla="*/ 0 w 1584176"/>
                    <a:gd name="connsiteY0" fmla="*/ 1216152 h 1216152"/>
                    <a:gd name="connsiteX1" fmla="*/ 304038 w 1584176"/>
                    <a:gd name="connsiteY1" fmla="*/ 0 h 1216152"/>
                    <a:gd name="connsiteX2" fmla="*/ 1280138 w 1584176"/>
                    <a:gd name="connsiteY2" fmla="*/ 0 h 1216152"/>
                    <a:gd name="connsiteX3" fmla="*/ 1584176 w 1584176"/>
                    <a:gd name="connsiteY3" fmla="*/ 1216152 h 1216152"/>
                    <a:gd name="connsiteX4" fmla="*/ 0 w 1584176"/>
                    <a:gd name="connsiteY4" fmla="*/ 1216152 h 1216152"/>
                    <a:gd name="connsiteX0" fmla="*/ 0 w 1584176"/>
                    <a:gd name="connsiteY0" fmla="*/ 1235792 h 1235792"/>
                    <a:gd name="connsiteX1" fmla="*/ 304038 w 1584176"/>
                    <a:gd name="connsiteY1" fmla="*/ 19640 h 1235792"/>
                    <a:gd name="connsiteX2" fmla="*/ 1280138 w 1584176"/>
                    <a:gd name="connsiteY2" fmla="*/ 19640 h 1235792"/>
                    <a:gd name="connsiteX3" fmla="*/ 1584176 w 1584176"/>
                    <a:gd name="connsiteY3" fmla="*/ 1235792 h 1235792"/>
                    <a:gd name="connsiteX4" fmla="*/ 0 w 1584176"/>
                    <a:gd name="connsiteY4" fmla="*/ 1235792 h 1235792"/>
                    <a:gd name="connsiteX0" fmla="*/ 0 w 1584176"/>
                    <a:gd name="connsiteY0" fmla="*/ 1243290 h 1243290"/>
                    <a:gd name="connsiteX1" fmla="*/ 304038 w 1584176"/>
                    <a:gd name="connsiteY1" fmla="*/ 27138 h 1243290"/>
                    <a:gd name="connsiteX2" fmla="*/ 1280138 w 1584176"/>
                    <a:gd name="connsiteY2" fmla="*/ 27138 h 1243290"/>
                    <a:gd name="connsiteX3" fmla="*/ 1584176 w 1584176"/>
                    <a:gd name="connsiteY3" fmla="*/ 1243290 h 1243290"/>
                    <a:gd name="connsiteX4" fmla="*/ 0 w 1584176"/>
                    <a:gd name="connsiteY4" fmla="*/ 1243290 h 12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4176" h="1243290">
                      <a:moveTo>
                        <a:pt x="0" y="1243290"/>
                      </a:moveTo>
                      <a:lnTo>
                        <a:pt x="304038" y="27138"/>
                      </a:lnTo>
                      <a:cubicBezTo>
                        <a:pt x="629405" y="-57"/>
                        <a:pt x="941174" y="-17053"/>
                        <a:pt x="1280138" y="27138"/>
                      </a:cubicBezTo>
                      <a:lnTo>
                        <a:pt x="1584176" y="1243290"/>
                      </a:lnTo>
                      <a:lnTo>
                        <a:pt x="0" y="1243290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8" name="Trapezoid 6">
                  <a:extLst>
                    <a:ext uri="{FF2B5EF4-FFF2-40B4-BE49-F238E27FC236}">
                      <a16:creationId xmlns:a16="http://schemas.microsoft.com/office/drawing/2014/main" id="{9CF0526F-DCC4-42A1-A094-37D3083515C6}"/>
                    </a:ext>
                  </a:extLst>
                </p:cNvPr>
                <p:cNvSpPr/>
                <p:nvPr/>
              </p:nvSpPr>
              <p:spPr>
                <a:xfrm rot="10800000">
                  <a:off x="5580112" y="4312147"/>
                  <a:ext cx="2016224" cy="471979"/>
                </a:xfrm>
                <a:custGeom>
                  <a:avLst/>
                  <a:gdLst>
                    <a:gd name="connsiteX0" fmla="*/ 0 w 2016224"/>
                    <a:gd name="connsiteY0" fmla="*/ 360040 h 360040"/>
                    <a:gd name="connsiteX1" fmla="*/ 128109 w 2016224"/>
                    <a:gd name="connsiteY1" fmla="*/ 0 h 360040"/>
                    <a:gd name="connsiteX2" fmla="*/ 1888115 w 2016224"/>
                    <a:gd name="connsiteY2" fmla="*/ 0 h 360040"/>
                    <a:gd name="connsiteX3" fmla="*/ 2016224 w 2016224"/>
                    <a:gd name="connsiteY3" fmla="*/ 360040 h 360040"/>
                    <a:gd name="connsiteX4" fmla="*/ 0 w 2016224"/>
                    <a:gd name="connsiteY4" fmla="*/ 360040 h 360040"/>
                    <a:gd name="connsiteX0" fmla="*/ 0 w 2016224"/>
                    <a:gd name="connsiteY0" fmla="*/ 431046 h 431046"/>
                    <a:gd name="connsiteX1" fmla="*/ 128109 w 2016224"/>
                    <a:gd name="connsiteY1" fmla="*/ 71006 h 431046"/>
                    <a:gd name="connsiteX2" fmla="*/ 1888115 w 2016224"/>
                    <a:gd name="connsiteY2" fmla="*/ 71006 h 431046"/>
                    <a:gd name="connsiteX3" fmla="*/ 2016224 w 2016224"/>
                    <a:gd name="connsiteY3" fmla="*/ 431046 h 431046"/>
                    <a:gd name="connsiteX4" fmla="*/ 0 w 2016224"/>
                    <a:gd name="connsiteY4" fmla="*/ 431046 h 431046"/>
                    <a:gd name="connsiteX0" fmla="*/ 0 w 2016224"/>
                    <a:gd name="connsiteY0" fmla="*/ 458241 h 458241"/>
                    <a:gd name="connsiteX1" fmla="*/ 128109 w 2016224"/>
                    <a:gd name="connsiteY1" fmla="*/ 98201 h 458241"/>
                    <a:gd name="connsiteX2" fmla="*/ 1888115 w 2016224"/>
                    <a:gd name="connsiteY2" fmla="*/ 98201 h 458241"/>
                    <a:gd name="connsiteX3" fmla="*/ 2016224 w 2016224"/>
                    <a:gd name="connsiteY3" fmla="*/ 458241 h 458241"/>
                    <a:gd name="connsiteX4" fmla="*/ 0 w 2016224"/>
                    <a:gd name="connsiteY4" fmla="*/ 458241 h 458241"/>
                    <a:gd name="connsiteX0" fmla="*/ 0 w 2016224"/>
                    <a:gd name="connsiteY0" fmla="*/ 465296 h 465296"/>
                    <a:gd name="connsiteX1" fmla="*/ 128109 w 2016224"/>
                    <a:gd name="connsiteY1" fmla="*/ 105256 h 465296"/>
                    <a:gd name="connsiteX2" fmla="*/ 1888115 w 2016224"/>
                    <a:gd name="connsiteY2" fmla="*/ 105256 h 465296"/>
                    <a:gd name="connsiteX3" fmla="*/ 2016224 w 2016224"/>
                    <a:gd name="connsiteY3" fmla="*/ 465296 h 465296"/>
                    <a:gd name="connsiteX4" fmla="*/ 0 w 2016224"/>
                    <a:gd name="connsiteY4" fmla="*/ 465296 h 465296"/>
                    <a:gd name="connsiteX0" fmla="*/ 0 w 2016224"/>
                    <a:gd name="connsiteY0" fmla="*/ 471979 h 471979"/>
                    <a:gd name="connsiteX1" fmla="*/ 128109 w 2016224"/>
                    <a:gd name="connsiteY1" fmla="*/ 111939 h 471979"/>
                    <a:gd name="connsiteX2" fmla="*/ 1888115 w 2016224"/>
                    <a:gd name="connsiteY2" fmla="*/ 111939 h 471979"/>
                    <a:gd name="connsiteX3" fmla="*/ 2016224 w 2016224"/>
                    <a:gd name="connsiteY3" fmla="*/ 471979 h 471979"/>
                    <a:gd name="connsiteX4" fmla="*/ 0 w 2016224"/>
                    <a:gd name="connsiteY4" fmla="*/ 471979 h 47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6224" h="471979">
                      <a:moveTo>
                        <a:pt x="0" y="471979"/>
                      </a:moveTo>
                      <a:lnTo>
                        <a:pt x="128109" y="111939"/>
                      </a:lnTo>
                      <a:cubicBezTo>
                        <a:pt x="572010" y="-7034"/>
                        <a:pt x="1260655" y="-64822"/>
                        <a:pt x="1888115" y="111939"/>
                      </a:cubicBezTo>
                      <a:lnTo>
                        <a:pt x="2016224" y="471979"/>
                      </a:lnTo>
                      <a:lnTo>
                        <a:pt x="0" y="471979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9" name="Oval 5">
                  <a:extLst>
                    <a:ext uri="{FF2B5EF4-FFF2-40B4-BE49-F238E27FC236}">
                      <a16:creationId xmlns:a16="http://schemas.microsoft.com/office/drawing/2014/main" id="{D08D9C49-2150-46CC-98CF-C6C8219CC331}"/>
                    </a:ext>
                  </a:extLst>
                </p:cNvPr>
                <p:cNvSpPr/>
                <p:nvPr/>
              </p:nvSpPr>
              <p:spPr>
                <a:xfrm>
                  <a:off x="5580223" y="4160675"/>
                  <a:ext cx="2016000" cy="302944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6" name="Chord 23">
                <a:extLst>
                  <a:ext uri="{FF2B5EF4-FFF2-40B4-BE49-F238E27FC236}">
                    <a16:creationId xmlns:a16="http://schemas.microsoft.com/office/drawing/2014/main" id="{8F9DEA82-AB89-42FB-8755-9DE18C7CDA68}"/>
                  </a:ext>
                </a:extLst>
              </p:cNvPr>
              <p:cNvSpPr/>
              <p:nvPr/>
            </p:nvSpPr>
            <p:spPr>
              <a:xfrm>
                <a:off x="7788585" y="5306768"/>
                <a:ext cx="578589" cy="141955"/>
              </a:xfrm>
              <a:custGeom>
                <a:avLst/>
                <a:gdLst>
                  <a:gd name="connsiteX0" fmla="*/ 115433 w 914400"/>
                  <a:gd name="connsiteY0" fmla="*/ 153510 h 914400"/>
                  <a:gd name="connsiteX1" fmla="*/ 462323 w 914400"/>
                  <a:gd name="connsiteY1" fmla="*/ 28 h 914400"/>
                  <a:gd name="connsiteX2" fmla="*/ 805686 w 914400"/>
                  <a:gd name="connsiteY2" fmla="*/ 161244 h 914400"/>
                  <a:gd name="connsiteX3" fmla="*/ 115433 w 914400"/>
                  <a:gd name="connsiteY3" fmla="*/ 153510 h 914400"/>
                  <a:gd name="connsiteX0" fmla="*/ 0 w 723591"/>
                  <a:gd name="connsiteY0" fmla="*/ 177315 h 177532"/>
                  <a:gd name="connsiteX1" fmla="*/ 380228 w 723591"/>
                  <a:gd name="connsiteY1" fmla="*/ 21 h 177532"/>
                  <a:gd name="connsiteX2" fmla="*/ 723591 w 723591"/>
                  <a:gd name="connsiteY2" fmla="*/ 161237 h 177532"/>
                  <a:gd name="connsiteX3" fmla="*/ 0 w 723591"/>
                  <a:gd name="connsiteY3" fmla="*/ 177315 h 177532"/>
                  <a:gd name="connsiteX0" fmla="*/ 0 w 759310"/>
                  <a:gd name="connsiteY0" fmla="*/ 177315 h 185049"/>
                  <a:gd name="connsiteX1" fmla="*/ 380228 w 759310"/>
                  <a:gd name="connsiteY1" fmla="*/ 21 h 185049"/>
                  <a:gd name="connsiteX2" fmla="*/ 759310 w 759310"/>
                  <a:gd name="connsiteY2" fmla="*/ 185049 h 185049"/>
                  <a:gd name="connsiteX3" fmla="*/ 0 w 759310"/>
                  <a:gd name="connsiteY3" fmla="*/ 177315 h 185049"/>
                  <a:gd name="connsiteX0" fmla="*/ 0 w 759310"/>
                  <a:gd name="connsiteY0" fmla="*/ 177315 h 188144"/>
                  <a:gd name="connsiteX1" fmla="*/ 380228 w 759310"/>
                  <a:gd name="connsiteY1" fmla="*/ 21 h 188144"/>
                  <a:gd name="connsiteX2" fmla="*/ 759310 w 759310"/>
                  <a:gd name="connsiteY2" fmla="*/ 185049 h 188144"/>
                  <a:gd name="connsiteX3" fmla="*/ 0 w 759310"/>
                  <a:gd name="connsiteY3" fmla="*/ 177315 h 188144"/>
                  <a:gd name="connsiteX0" fmla="*/ 0 w 759310"/>
                  <a:gd name="connsiteY0" fmla="*/ 177315 h 191233"/>
                  <a:gd name="connsiteX1" fmla="*/ 380228 w 759310"/>
                  <a:gd name="connsiteY1" fmla="*/ 21 h 191233"/>
                  <a:gd name="connsiteX2" fmla="*/ 759310 w 759310"/>
                  <a:gd name="connsiteY2" fmla="*/ 185049 h 191233"/>
                  <a:gd name="connsiteX3" fmla="*/ 0 w 759310"/>
                  <a:gd name="connsiteY3" fmla="*/ 177315 h 191233"/>
                  <a:gd name="connsiteX0" fmla="*/ 0 w 759310"/>
                  <a:gd name="connsiteY0" fmla="*/ 177315 h 187572"/>
                  <a:gd name="connsiteX1" fmla="*/ 380228 w 759310"/>
                  <a:gd name="connsiteY1" fmla="*/ 21 h 187572"/>
                  <a:gd name="connsiteX2" fmla="*/ 759310 w 759310"/>
                  <a:gd name="connsiteY2" fmla="*/ 177905 h 187572"/>
                  <a:gd name="connsiteX3" fmla="*/ 0 w 759310"/>
                  <a:gd name="connsiteY3" fmla="*/ 177315 h 187572"/>
                  <a:gd name="connsiteX0" fmla="*/ 0 w 768835"/>
                  <a:gd name="connsiteY0" fmla="*/ 177315 h 188632"/>
                  <a:gd name="connsiteX1" fmla="*/ 380228 w 768835"/>
                  <a:gd name="connsiteY1" fmla="*/ 21 h 188632"/>
                  <a:gd name="connsiteX2" fmla="*/ 768835 w 768835"/>
                  <a:gd name="connsiteY2" fmla="*/ 180287 h 188632"/>
                  <a:gd name="connsiteX3" fmla="*/ 0 w 768835"/>
                  <a:gd name="connsiteY3" fmla="*/ 177315 h 18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835" h="188632">
                    <a:moveTo>
                      <a:pt x="0" y="177315"/>
                    </a:moveTo>
                    <a:cubicBezTo>
                      <a:pt x="87950" y="78338"/>
                      <a:pt x="247828" y="-1462"/>
                      <a:pt x="380228" y="21"/>
                    </a:cubicBezTo>
                    <a:cubicBezTo>
                      <a:pt x="512627" y="1505"/>
                      <a:pt x="683125" y="79364"/>
                      <a:pt x="768835" y="180287"/>
                    </a:cubicBezTo>
                    <a:cubicBezTo>
                      <a:pt x="513351" y="189616"/>
                      <a:pt x="257866" y="194180"/>
                      <a:pt x="0" y="177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11D7C544-08A8-4CF4-8FF5-7C7B7FD33023}"/>
                </a:ext>
              </a:extLst>
            </p:cNvPr>
            <p:cNvGrpSpPr/>
            <p:nvPr/>
          </p:nvGrpSpPr>
          <p:grpSpPr>
            <a:xfrm>
              <a:off x="5172645" y="4685792"/>
              <a:ext cx="469469" cy="643505"/>
              <a:chOff x="5172645" y="4685792"/>
              <a:chExt cx="469469" cy="643505"/>
            </a:xfrm>
          </p:grpSpPr>
          <p:sp>
            <p:nvSpPr>
              <p:cNvPr id="93" name="자유형: 도형 92">
                <a:extLst>
                  <a:ext uri="{FF2B5EF4-FFF2-40B4-BE49-F238E27FC236}">
                    <a16:creationId xmlns:a16="http://schemas.microsoft.com/office/drawing/2014/main" id="{C12B66DA-D905-45DB-B1EE-07D855651394}"/>
                  </a:ext>
                </a:extLst>
              </p:cNvPr>
              <p:cNvSpPr/>
              <p:nvPr/>
            </p:nvSpPr>
            <p:spPr>
              <a:xfrm>
                <a:off x="5517203" y="4940891"/>
                <a:ext cx="124911" cy="388406"/>
              </a:xfrm>
              <a:custGeom>
                <a:avLst/>
                <a:gdLst>
                  <a:gd name="connsiteX0" fmla="*/ 23804 w 124911"/>
                  <a:gd name="connsiteY0" fmla="*/ 0 h 388406"/>
                  <a:gd name="connsiteX1" fmla="*/ 79744 w 124911"/>
                  <a:gd name="connsiteY1" fmla="*/ 2619 h 388406"/>
                  <a:gd name="connsiteX2" fmla="*/ 97940 w 124911"/>
                  <a:gd name="connsiteY2" fmla="*/ 271302 h 388406"/>
                  <a:gd name="connsiteX3" fmla="*/ 61544 w 124911"/>
                  <a:gd name="connsiteY3" fmla="*/ 359838 h 388406"/>
                  <a:gd name="connsiteX4" fmla="*/ 52549 w 124911"/>
                  <a:gd name="connsiteY4" fmla="*/ 388406 h 388406"/>
                  <a:gd name="connsiteX5" fmla="*/ 0 w 124911"/>
                  <a:gd name="connsiteY5" fmla="*/ 388406 h 388406"/>
                  <a:gd name="connsiteX6" fmla="*/ 5069 w 124911"/>
                  <a:gd name="connsiteY6" fmla="*/ 370730 h 388406"/>
                  <a:gd name="connsiteX7" fmla="*/ 37962 w 124911"/>
                  <a:gd name="connsiteY7" fmla="*/ 280890 h 388406"/>
                  <a:gd name="connsiteX8" fmla="*/ 23804 w 124911"/>
                  <a:gd name="connsiteY8" fmla="*/ 0 h 38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911" h="388406">
                    <a:moveTo>
                      <a:pt x="23804" y="0"/>
                    </a:moveTo>
                    <a:cubicBezTo>
                      <a:pt x="48739" y="873"/>
                      <a:pt x="54810" y="1746"/>
                      <a:pt x="79744" y="2619"/>
                    </a:cubicBezTo>
                    <a:cubicBezTo>
                      <a:pt x="145398" y="144266"/>
                      <a:pt x="128467" y="184573"/>
                      <a:pt x="97940" y="271302"/>
                    </a:cubicBezTo>
                    <a:cubicBezTo>
                      <a:pt x="85253" y="300072"/>
                      <a:pt x="72755" y="329744"/>
                      <a:pt x="61544" y="359838"/>
                    </a:cubicBezTo>
                    <a:lnTo>
                      <a:pt x="52549" y="388406"/>
                    </a:lnTo>
                    <a:lnTo>
                      <a:pt x="0" y="388406"/>
                    </a:lnTo>
                    <a:lnTo>
                      <a:pt x="5069" y="370730"/>
                    </a:lnTo>
                    <a:cubicBezTo>
                      <a:pt x="15180" y="340492"/>
                      <a:pt x="26455" y="310342"/>
                      <a:pt x="37962" y="280890"/>
                    </a:cubicBezTo>
                    <a:cubicBezTo>
                      <a:pt x="62412" y="192225"/>
                      <a:pt x="118514" y="181758"/>
                      <a:pt x="23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9" name="Group 15">
                <a:extLst>
                  <a:ext uri="{FF2B5EF4-FFF2-40B4-BE49-F238E27FC236}">
                    <a16:creationId xmlns:a16="http://schemas.microsoft.com/office/drawing/2014/main" id="{B76C95F2-6979-4FD3-B6A2-7BD5A1AC98C2}"/>
                  </a:ext>
                </a:extLst>
              </p:cNvPr>
              <p:cNvGrpSpPr/>
              <p:nvPr/>
            </p:nvGrpSpPr>
            <p:grpSpPr>
              <a:xfrm rot="18284720">
                <a:off x="5239011" y="4619426"/>
                <a:ext cx="300898" cy="433630"/>
                <a:chOff x="967240" y="3289369"/>
                <a:chExt cx="1100200" cy="1585520"/>
              </a:xfrm>
            </p:grpSpPr>
            <p:sp>
              <p:nvSpPr>
                <p:cNvPr id="90" name="Freeform 16">
                  <a:extLst>
                    <a:ext uri="{FF2B5EF4-FFF2-40B4-BE49-F238E27FC236}">
                      <a16:creationId xmlns:a16="http://schemas.microsoft.com/office/drawing/2014/main" id="{F1DAF596-8931-43A7-A4B6-63B9753760A3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91" name="Freeform 17">
                  <a:extLst>
                    <a:ext uri="{FF2B5EF4-FFF2-40B4-BE49-F238E27FC236}">
                      <a16:creationId xmlns:a16="http://schemas.microsoft.com/office/drawing/2014/main" id="{0738E9C0-006A-4421-A63E-ADF0A504FD78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578C7DCA-5588-47C1-B00B-B36769A616C5}"/>
              </a:ext>
            </a:extLst>
          </p:cNvPr>
          <p:cNvGrpSpPr/>
          <p:nvPr/>
        </p:nvGrpSpPr>
        <p:grpSpPr>
          <a:xfrm>
            <a:off x="1028051" y="2033621"/>
            <a:ext cx="4570026" cy="2732374"/>
            <a:chOff x="3683741" y="2065267"/>
            <a:chExt cx="4921145" cy="2942304"/>
          </a:xfrm>
        </p:grpSpPr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9AC36BEF-B373-49D3-A903-E8CB78B0E06A}"/>
                </a:ext>
              </a:extLst>
            </p:cNvPr>
            <p:cNvGrpSpPr/>
            <p:nvPr/>
          </p:nvGrpSpPr>
          <p:grpSpPr>
            <a:xfrm rot="712870">
              <a:off x="3683741" y="2065267"/>
              <a:ext cx="3575325" cy="1868899"/>
              <a:chOff x="1978345" y="2203258"/>
              <a:chExt cx="3164651" cy="1654231"/>
            </a:xfrm>
          </p:grpSpPr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34C82BF6-EDBA-4F5B-AEBD-DA1B42940605}"/>
                  </a:ext>
                </a:extLst>
              </p:cNvPr>
              <p:cNvSpPr/>
              <p:nvPr/>
            </p:nvSpPr>
            <p:spPr>
              <a:xfrm rot="1231697">
                <a:off x="2608161" y="2468990"/>
                <a:ext cx="2534835" cy="1388499"/>
              </a:xfrm>
              <a:custGeom>
                <a:avLst/>
                <a:gdLst>
                  <a:gd name="connsiteX0" fmla="*/ 679840 w 2951501"/>
                  <a:gd name="connsiteY0" fmla="*/ 1516490 h 1616735"/>
                  <a:gd name="connsiteX1" fmla="*/ 1817700 w 2951501"/>
                  <a:gd name="connsiteY1" fmla="*/ 1516490 h 1616735"/>
                  <a:gd name="connsiteX2" fmla="*/ 1817700 w 2951501"/>
                  <a:gd name="connsiteY2" fmla="*/ 1567623 h 1616735"/>
                  <a:gd name="connsiteX3" fmla="*/ 1774636 w 2951501"/>
                  <a:gd name="connsiteY3" fmla="*/ 1616735 h 1616735"/>
                  <a:gd name="connsiteX4" fmla="*/ 722905 w 2951501"/>
                  <a:gd name="connsiteY4" fmla="*/ 1616735 h 1616735"/>
                  <a:gd name="connsiteX5" fmla="*/ 679840 w 2951501"/>
                  <a:gd name="connsiteY5" fmla="*/ 1567623 h 1616735"/>
                  <a:gd name="connsiteX6" fmla="*/ 679840 w 2951501"/>
                  <a:gd name="connsiteY6" fmla="*/ 1407500 h 1616735"/>
                  <a:gd name="connsiteX7" fmla="*/ 1817700 w 2951501"/>
                  <a:gd name="connsiteY7" fmla="*/ 1407500 h 1616735"/>
                  <a:gd name="connsiteX8" fmla="*/ 1817700 w 2951501"/>
                  <a:gd name="connsiteY8" fmla="*/ 1472848 h 1616735"/>
                  <a:gd name="connsiteX9" fmla="*/ 679840 w 2951501"/>
                  <a:gd name="connsiteY9" fmla="*/ 1472848 h 1616735"/>
                  <a:gd name="connsiteX10" fmla="*/ 1817700 w 2951501"/>
                  <a:gd name="connsiteY10" fmla="*/ 611112 h 1616735"/>
                  <a:gd name="connsiteX11" fmla="*/ 1817700 w 2951501"/>
                  <a:gd name="connsiteY11" fmla="*/ 973623 h 1616735"/>
                  <a:gd name="connsiteX12" fmla="*/ 2224001 w 2951501"/>
                  <a:gd name="connsiteY12" fmla="*/ 611112 h 1616735"/>
                  <a:gd name="connsiteX13" fmla="*/ 449189 w 2951501"/>
                  <a:gd name="connsiteY13" fmla="*/ 386587 h 1616735"/>
                  <a:gd name="connsiteX14" fmla="*/ 239392 w 2951501"/>
                  <a:gd name="connsiteY14" fmla="*/ 437793 h 1616735"/>
                  <a:gd name="connsiteX15" fmla="*/ 127717 w 2951501"/>
                  <a:gd name="connsiteY15" fmla="*/ 563345 h 1616735"/>
                  <a:gd name="connsiteX16" fmla="*/ 119224 w 2951501"/>
                  <a:gd name="connsiteY16" fmla="*/ 813828 h 1616735"/>
                  <a:gd name="connsiteX17" fmla="*/ 118041 w 2951501"/>
                  <a:gd name="connsiteY17" fmla="*/ 814226 h 1616735"/>
                  <a:gd name="connsiteX18" fmla="*/ 156579 w 2951501"/>
                  <a:gd name="connsiteY18" fmla="*/ 873845 h 1616735"/>
                  <a:gd name="connsiteX19" fmla="*/ 319223 w 2951501"/>
                  <a:gd name="connsiteY19" fmla="*/ 1023753 h 1616735"/>
                  <a:gd name="connsiteX20" fmla="*/ 318718 w 2951501"/>
                  <a:gd name="connsiteY20" fmla="*/ 1024809 h 1616735"/>
                  <a:gd name="connsiteX21" fmla="*/ 679840 w 2951501"/>
                  <a:gd name="connsiteY21" fmla="*/ 1198510 h 1616735"/>
                  <a:gd name="connsiteX22" fmla="*/ 679840 w 2951501"/>
                  <a:gd name="connsiteY22" fmla="*/ 494818 h 1616735"/>
                  <a:gd name="connsiteX23" fmla="*/ 613050 w 2951501"/>
                  <a:gd name="connsiteY23" fmla="*/ 439426 h 1616735"/>
                  <a:gd name="connsiteX24" fmla="*/ 522606 w 2951501"/>
                  <a:gd name="connsiteY24" fmla="*/ 399416 h 1616735"/>
                  <a:gd name="connsiteX25" fmla="*/ 449189 w 2951501"/>
                  <a:gd name="connsiteY25" fmla="*/ 386587 h 1616735"/>
                  <a:gd name="connsiteX26" fmla="*/ 2556092 w 2951501"/>
                  <a:gd name="connsiteY26" fmla="*/ 0 h 1616735"/>
                  <a:gd name="connsiteX27" fmla="*/ 2951501 w 2951501"/>
                  <a:gd name="connsiteY27" fmla="*/ 404658 h 1616735"/>
                  <a:gd name="connsiteX28" fmla="*/ 2608538 w 2951501"/>
                  <a:gd name="connsiteY28" fmla="*/ 418986 h 1616735"/>
                  <a:gd name="connsiteX29" fmla="*/ 2606605 w 2951501"/>
                  <a:gd name="connsiteY29" fmla="*/ 417008 h 1616735"/>
                  <a:gd name="connsiteX30" fmla="*/ 1820087 w 2951501"/>
                  <a:gd name="connsiteY30" fmla="*/ 1344294 h 1616735"/>
                  <a:gd name="connsiteX31" fmla="*/ 1817700 w 2951501"/>
                  <a:gd name="connsiteY31" fmla="*/ 1341966 h 1616735"/>
                  <a:gd name="connsiteX32" fmla="*/ 1817700 w 2951501"/>
                  <a:gd name="connsiteY32" fmla="*/ 1363858 h 1616735"/>
                  <a:gd name="connsiteX33" fmla="*/ 679840 w 2951501"/>
                  <a:gd name="connsiteY33" fmla="*/ 1363858 h 1616735"/>
                  <a:gd name="connsiteX34" fmla="*/ 679840 w 2951501"/>
                  <a:gd name="connsiteY34" fmla="*/ 1307744 h 1616735"/>
                  <a:gd name="connsiteX35" fmla="*/ 268830 w 2951501"/>
                  <a:gd name="connsiteY35" fmla="*/ 1110047 h 1616735"/>
                  <a:gd name="connsiteX36" fmla="*/ 270209 w 2951501"/>
                  <a:gd name="connsiteY36" fmla="*/ 1107180 h 1616735"/>
                  <a:gd name="connsiteX37" fmla="*/ 198248 w 2951501"/>
                  <a:gd name="connsiteY37" fmla="*/ 1056644 h 1616735"/>
                  <a:gd name="connsiteX38" fmla="*/ 55623 w 2951501"/>
                  <a:gd name="connsiteY38" fmla="*/ 898485 h 1616735"/>
                  <a:gd name="connsiteX39" fmla="*/ 1591 w 2951501"/>
                  <a:gd name="connsiteY39" fmla="*/ 738051 h 1616735"/>
                  <a:gd name="connsiteX40" fmla="*/ 88988 w 2951501"/>
                  <a:gd name="connsiteY40" fmla="*/ 428893 h 1616735"/>
                  <a:gd name="connsiteX41" fmla="*/ 91156 w 2951501"/>
                  <a:gd name="connsiteY41" fmla="*/ 430488 h 1616735"/>
                  <a:gd name="connsiteX42" fmla="*/ 424588 w 2951501"/>
                  <a:gd name="connsiteY42" fmla="*/ 285218 h 1616735"/>
                  <a:gd name="connsiteX43" fmla="*/ 550151 w 2951501"/>
                  <a:gd name="connsiteY43" fmla="*/ 302724 h 1616735"/>
                  <a:gd name="connsiteX44" fmla="*/ 666090 w 2951501"/>
                  <a:gd name="connsiteY44" fmla="*/ 354013 h 1616735"/>
                  <a:gd name="connsiteX45" fmla="*/ 690060 w 2951501"/>
                  <a:gd name="connsiteY45" fmla="*/ 373892 h 1616735"/>
                  <a:gd name="connsiteX46" fmla="*/ 692454 w 2951501"/>
                  <a:gd name="connsiteY46" fmla="*/ 367302 h 1616735"/>
                  <a:gd name="connsiteX47" fmla="*/ 722905 w 2951501"/>
                  <a:gd name="connsiteY47" fmla="*/ 352917 h 1616735"/>
                  <a:gd name="connsiteX48" fmla="*/ 1774636 w 2951501"/>
                  <a:gd name="connsiteY48" fmla="*/ 352917 h 1616735"/>
                  <a:gd name="connsiteX49" fmla="*/ 1817700 w 2951501"/>
                  <a:gd name="connsiteY49" fmla="*/ 402029 h 1616735"/>
                  <a:gd name="connsiteX50" fmla="*/ 1817700 w 2951501"/>
                  <a:gd name="connsiteY50" fmla="*/ 525619 h 1616735"/>
                  <a:gd name="connsiteX51" fmla="*/ 2319822 w 2951501"/>
                  <a:gd name="connsiteY51" fmla="*/ 525619 h 1616735"/>
                  <a:gd name="connsiteX52" fmla="*/ 2530110 w 2951501"/>
                  <a:gd name="connsiteY52" fmla="*/ 337995 h 1616735"/>
                  <a:gd name="connsiteX53" fmla="*/ 2533895 w 2951501"/>
                  <a:gd name="connsiteY53" fmla="*/ 341686 h 1616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951501" h="1616735">
                    <a:moveTo>
                      <a:pt x="679840" y="1516490"/>
                    </a:moveTo>
                    <a:lnTo>
                      <a:pt x="1817700" y="1516490"/>
                    </a:lnTo>
                    <a:lnTo>
                      <a:pt x="1817700" y="1567623"/>
                    </a:lnTo>
                    <a:cubicBezTo>
                      <a:pt x="1817700" y="1594747"/>
                      <a:pt x="1798420" y="1616735"/>
                      <a:pt x="1774636" y="1616735"/>
                    </a:cubicBezTo>
                    <a:lnTo>
                      <a:pt x="722905" y="1616735"/>
                    </a:lnTo>
                    <a:cubicBezTo>
                      <a:pt x="699121" y="1616735"/>
                      <a:pt x="679840" y="1594747"/>
                      <a:pt x="679840" y="1567623"/>
                    </a:cubicBezTo>
                    <a:close/>
                    <a:moveTo>
                      <a:pt x="679840" y="1407500"/>
                    </a:moveTo>
                    <a:lnTo>
                      <a:pt x="1817700" y="1407500"/>
                    </a:lnTo>
                    <a:lnTo>
                      <a:pt x="1817700" y="1472848"/>
                    </a:lnTo>
                    <a:lnTo>
                      <a:pt x="679840" y="1472848"/>
                    </a:lnTo>
                    <a:close/>
                    <a:moveTo>
                      <a:pt x="1817700" y="611112"/>
                    </a:moveTo>
                    <a:lnTo>
                      <a:pt x="1817700" y="973623"/>
                    </a:lnTo>
                    <a:lnTo>
                      <a:pt x="2224001" y="611112"/>
                    </a:lnTo>
                    <a:close/>
                    <a:moveTo>
                      <a:pt x="449189" y="386587"/>
                    </a:moveTo>
                    <a:cubicBezTo>
                      <a:pt x="375505" y="381552"/>
                      <a:pt x="302157" y="399580"/>
                      <a:pt x="239392" y="437793"/>
                    </a:cubicBezTo>
                    <a:cubicBezTo>
                      <a:pt x="191686" y="474403"/>
                      <a:pt x="154461" y="503154"/>
                      <a:pt x="127717" y="563345"/>
                    </a:cubicBezTo>
                    <a:cubicBezTo>
                      <a:pt x="95043" y="642185"/>
                      <a:pt x="91358" y="731154"/>
                      <a:pt x="119224" y="813828"/>
                    </a:cubicBezTo>
                    <a:lnTo>
                      <a:pt x="118041" y="814226"/>
                    </a:lnTo>
                    <a:lnTo>
                      <a:pt x="156579" y="873845"/>
                    </a:lnTo>
                    <a:cubicBezTo>
                      <a:pt x="200043" y="932336"/>
                      <a:pt x="255879" y="983997"/>
                      <a:pt x="319223" y="1023753"/>
                    </a:cubicBezTo>
                    <a:lnTo>
                      <a:pt x="318718" y="1024809"/>
                    </a:lnTo>
                    <a:lnTo>
                      <a:pt x="679840" y="1198510"/>
                    </a:lnTo>
                    <a:lnTo>
                      <a:pt x="679840" y="494818"/>
                    </a:lnTo>
                    <a:lnTo>
                      <a:pt x="613050" y="439426"/>
                    </a:lnTo>
                    <a:cubicBezTo>
                      <a:pt x="585307" y="422195"/>
                      <a:pt x="554948" y="408629"/>
                      <a:pt x="522606" y="399416"/>
                    </a:cubicBezTo>
                    <a:cubicBezTo>
                      <a:pt x="498349" y="392506"/>
                      <a:pt x="473751" y="388265"/>
                      <a:pt x="449189" y="386587"/>
                    </a:cubicBezTo>
                    <a:close/>
                    <a:moveTo>
                      <a:pt x="2556092" y="0"/>
                    </a:moveTo>
                    <a:lnTo>
                      <a:pt x="2951501" y="404658"/>
                    </a:lnTo>
                    <a:lnTo>
                      <a:pt x="2608538" y="418986"/>
                    </a:lnTo>
                    <a:lnTo>
                      <a:pt x="2606605" y="417008"/>
                    </a:lnTo>
                    <a:lnTo>
                      <a:pt x="1820087" y="1344294"/>
                    </a:lnTo>
                    <a:lnTo>
                      <a:pt x="1817700" y="1341966"/>
                    </a:lnTo>
                    <a:lnTo>
                      <a:pt x="1817700" y="1363858"/>
                    </a:lnTo>
                    <a:lnTo>
                      <a:pt x="679840" y="1363858"/>
                    </a:lnTo>
                    <a:lnTo>
                      <a:pt x="679840" y="1307744"/>
                    </a:lnTo>
                    <a:lnTo>
                      <a:pt x="268830" y="1110047"/>
                    </a:lnTo>
                    <a:lnTo>
                      <a:pt x="270209" y="1107180"/>
                    </a:lnTo>
                    <a:lnTo>
                      <a:pt x="198248" y="1056644"/>
                    </a:lnTo>
                    <a:cubicBezTo>
                      <a:pt x="142291" y="1011239"/>
                      <a:pt x="93777" y="957478"/>
                      <a:pt x="55623" y="898485"/>
                    </a:cubicBezTo>
                    <a:cubicBezTo>
                      <a:pt x="27132" y="847625"/>
                      <a:pt x="9121" y="802009"/>
                      <a:pt x="1591" y="738051"/>
                    </a:cubicBezTo>
                    <a:cubicBezTo>
                      <a:pt x="-7531" y="629033"/>
                      <a:pt x="22695" y="518961"/>
                      <a:pt x="88988" y="428893"/>
                    </a:cubicBezTo>
                    <a:lnTo>
                      <a:pt x="91156" y="430488"/>
                    </a:lnTo>
                    <a:cubicBezTo>
                      <a:pt x="162999" y="345385"/>
                      <a:pt x="305583" y="286481"/>
                      <a:pt x="424588" y="285218"/>
                    </a:cubicBezTo>
                    <a:cubicBezTo>
                      <a:pt x="466453" y="285186"/>
                      <a:pt x="508692" y="290914"/>
                      <a:pt x="550151" y="302724"/>
                    </a:cubicBezTo>
                    <a:cubicBezTo>
                      <a:pt x="591610" y="314534"/>
                      <a:pt x="630526" y="331925"/>
                      <a:pt x="666090" y="354013"/>
                    </a:cubicBezTo>
                    <a:lnTo>
                      <a:pt x="690060" y="373892"/>
                    </a:lnTo>
                    <a:lnTo>
                      <a:pt x="692454" y="367302"/>
                    </a:lnTo>
                    <a:cubicBezTo>
                      <a:pt x="700247" y="358414"/>
                      <a:pt x="711013" y="352917"/>
                      <a:pt x="722905" y="352917"/>
                    </a:cubicBezTo>
                    <a:lnTo>
                      <a:pt x="1774636" y="352917"/>
                    </a:lnTo>
                    <a:cubicBezTo>
                      <a:pt x="1798420" y="352917"/>
                      <a:pt x="1817700" y="374905"/>
                      <a:pt x="1817700" y="402029"/>
                    </a:cubicBezTo>
                    <a:lnTo>
                      <a:pt x="1817700" y="525619"/>
                    </a:lnTo>
                    <a:lnTo>
                      <a:pt x="2319822" y="525619"/>
                    </a:lnTo>
                    <a:lnTo>
                      <a:pt x="2530110" y="337995"/>
                    </a:lnTo>
                    <a:lnTo>
                      <a:pt x="2533895" y="3416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9" name="자유형: 도형 118">
                <a:extLst>
                  <a:ext uri="{FF2B5EF4-FFF2-40B4-BE49-F238E27FC236}">
                    <a16:creationId xmlns:a16="http://schemas.microsoft.com/office/drawing/2014/main" id="{64D5F46F-C4C6-48A3-A977-2B576B56CD23}"/>
                  </a:ext>
                </a:extLst>
              </p:cNvPr>
              <p:cNvSpPr/>
              <p:nvPr/>
            </p:nvSpPr>
            <p:spPr>
              <a:xfrm rot="6382074">
                <a:off x="2370602" y="2097797"/>
                <a:ext cx="683006" cy="911349"/>
              </a:xfrm>
              <a:custGeom>
                <a:avLst/>
                <a:gdLst>
                  <a:gd name="connsiteX0" fmla="*/ 0 w 852117"/>
                  <a:gd name="connsiteY0" fmla="*/ 226050 h 913021"/>
                  <a:gd name="connsiteX1" fmla="*/ 235595 w 852117"/>
                  <a:gd name="connsiteY1" fmla="*/ 373156 h 913021"/>
                  <a:gd name="connsiteX2" fmla="*/ 311282 w 852117"/>
                  <a:gd name="connsiteY2" fmla="*/ 397996 h 913021"/>
                  <a:gd name="connsiteX3" fmla="*/ 331029 w 852117"/>
                  <a:gd name="connsiteY3" fmla="*/ 139667 h 913021"/>
                  <a:gd name="connsiteX4" fmla="*/ 328134 w 852117"/>
                  <a:gd name="connsiteY4" fmla="*/ 7546 h 913021"/>
                  <a:gd name="connsiteX5" fmla="*/ 443295 w 852117"/>
                  <a:gd name="connsiteY5" fmla="*/ 0 h 913021"/>
                  <a:gd name="connsiteX6" fmla="*/ 445990 w 852117"/>
                  <a:gd name="connsiteY6" fmla="*/ 68978 h 913021"/>
                  <a:gd name="connsiteX7" fmla="*/ 454992 w 852117"/>
                  <a:gd name="connsiteY7" fmla="*/ 231624 h 913021"/>
                  <a:gd name="connsiteX8" fmla="*/ 452843 w 852117"/>
                  <a:gd name="connsiteY8" fmla="*/ 13725 h 913021"/>
                  <a:gd name="connsiteX9" fmla="*/ 562280 w 852117"/>
                  <a:gd name="connsiteY9" fmla="*/ 38587 h 913021"/>
                  <a:gd name="connsiteX10" fmla="*/ 591089 w 852117"/>
                  <a:gd name="connsiteY10" fmla="*/ 223958 h 913021"/>
                  <a:gd name="connsiteX11" fmla="*/ 574101 w 852117"/>
                  <a:gd name="connsiteY11" fmla="*/ 39172 h 913021"/>
                  <a:gd name="connsiteX12" fmla="*/ 703090 w 852117"/>
                  <a:gd name="connsiteY12" fmla="*/ 62958 h 913021"/>
                  <a:gd name="connsiteX13" fmla="*/ 709880 w 852117"/>
                  <a:gd name="connsiteY13" fmla="*/ 237369 h 913021"/>
                  <a:gd name="connsiteX14" fmla="*/ 714239 w 852117"/>
                  <a:gd name="connsiteY14" fmla="*/ 69553 h 913021"/>
                  <a:gd name="connsiteX15" fmla="*/ 822235 w 852117"/>
                  <a:gd name="connsiteY15" fmla="*/ 87329 h 913021"/>
                  <a:gd name="connsiteX16" fmla="*/ 851404 w 852117"/>
                  <a:gd name="connsiteY16" fmla="*/ 326326 h 913021"/>
                  <a:gd name="connsiteX17" fmla="*/ 762365 w 852117"/>
                  <a:gd name="connsiteY17" fmla="*/ 809335 h 913021"/>
                  <a:gd name="connsiteX18" fmla="*/ 751654 w 852117"/>
                  <a:gd name="connsiteY18" fmla="*/ 912259 h 913021"/>
                  <a:gd name="connsiteX19" fmla="*/ 380634 w 852117"/>
                  <a:gd name="connsiteY19" fmla="*/ 913021 h 913021"/>
                  <a:gd name="connsiteX20" fmla="*/ 361777 w 852117"/>
                  <a:gd name="connsiteY20" fmla="*/ 780857 h 913021"/>
                  <a:gd name="connsiteX21" fmla="*/ 259790 w 852117"/>
                  <a:gd name="connsiteY21" fmla="*/ 654805 h 913021"/>
                  <a:gd name="connsiteX22" fmla="*/ 127442 w 852117"/>
                  <a:gd name="connsiteY22" fmla="*/ 467151 h 913021"/>
                  <a:gd name="connsiteX23" fmla="*/ 0 w 852117"/>
                  <a:gd name="connsiteY23" fmla="*/ 226050 h 913021"/>
                  <a:gd name="connsiteX0" fmla="*/ 0 w 852117"/>
                  <a:gd name="connsiteY0" fmla="*/ 226050 h 913021"/>
                  <a:gd name="connsiteX1" fmla="*/ 235595 w 852117"/>
                  <a:gd name="connsiteY1" fmla="*/ 373156 h 913021"/>
                  <a:gd name="connsiteX2" fmla="*/ 311282 w 852117"/>
                  <a:gd name="connsiteY2" fmla="*/ 397996 h 913021"/>
                  <a:gd name="connsiteX3" fmla="*/ 331029 w 852117"/>
                  <a:gd name="connsiteY3" fmla="*/ 139667 h 913021"/>
                  <a:gd name="connsiteX4" fmla="*/ 328134 w 852117"/>
                  <a:gd name="connsiteY4" fmla="*/ 7546 h 913021"/>
                  <a:gd name="connsiteX5" fmla="*/ 443295 w 852117"/>
                  <a:gd name="connsiteY5" fmla="*/ 0 h 913021"/>
                  <a:gd name="connsiteX6" fmla="*/ 454992 w 852117"/>
                  <a:gd name="connsiteY6" fmla="*/ 231624 h 913021"/>
                  <a:gd name="connsiteX7" fmla="*/ 452843 w 852117"/>
                  <a:gd name="connsiteY7" fmla="*/ 13725 h 913021"/>
                  <a:gd name="connsiteX8" fmla="*/ 562280 w 852117"/>
                  <a:gd name="connsiteY8" fmla="*/ 38587 h 913021"/>
                  <a:gd name="connsiteX9" fmla="*/ 591089 w 852117"/>
                  <a:gd name="connsiteY9" fmla="*/ 223958 h 913021"/>
                  <a:gd name="connsiteX10" fmla="*/ 574101 w 852117"/>
                  <a:gd name="connsiteY10" fmla="*/ 39172 h 913021"/>
                  <a:gd name="connsiteX11" fmla="*/ 703090 w 852117"/>
                  <a:gd name="connsiteY11" fmla="*/ 62958 h 913021"/>
                  <a:gd name="connsiteX12" fmla="*/ 709880 w 852117"/>
                  <a:gd name="connsiteY12" fmla="*/ 237369 h 913021"/>
                  <a:gd name="connsiteX13" fmla="*/ 714239 w 852117"/>
                  <a:gd name="connsiteY13" fmla="*/ 69553 h 913021"/>
                  <a:gd name="connsiteX14" fmla="*/ 822235 w 852117"/>
                  <a:gd name="connsiteY14" fmla="*/ 87329 h 913021"/>
                  <a:gd name="connsiteX15" fmla="*/ 851404 w 852117"/>
                  <a:gd name="connsiteY15" fmla="*/ 326326 h 913021"/>
                  <a:gd name="connsiteX16" fmla="*/ 762365 w 852117"/>
                  <a:gd name="connsiteY16" fmla="*/ 809335 h 913021"/>
                  <a:gd name="connsiteX17" fmla="*/ 751654 w 852117"/>
                  <a:gd name="connsiteY17" fmla="*/ 912259 h 913021"/>
                  <a:gd name="connsiteX18" fmla="*/ 380634 w 852117"/>
                  <a:gd name="connsiteY18" fmla="*/ 913021 h 913021"/>
                  <a:gd name="connsiteX19" fmla="*/ 361777 w 852117"/>
                  <a:gd name="connsiteY19" fmla="*/ 780857 h 913021"/>
                  <a:gd name="connsiteX20" fmla="*/ 259790 w 852117"/>
                  <a:gd name="connsiteY20" fmla="*/ 654805 h 913021"/>
                  <a:gd name="connsiteX21" fmla="*/ 127442 w 852117"/>
                  <a:gd name="connsiteY21" fmla="*/ 467151 h 913021"/>
                  <a:gd name="connsiteX22" fmla="*/ 0 w 852117"/>
                  <a:gd name="connsiteY22" fmla="*/ 226050 h 913021"/>
                  <a:gd name="connsiteX0" fmla="*/ 0 w 852117"/>
                  <a:gd name="connsiteY0" fmla="*/ 218504 h 905475"/>
                  <a:gd name="connsiteX1" fmla="*/ 235595 w 852117"/>
                  <a:gd name="connsiteY1" fmla="*/ 365610 h 905475"/>
                  <a:gd name="connsiteX2" fmla="*/ 311282 w 852117"/>
                  <a:gd name="connsiteY2" fmla="*/ 390450 h 905475"/>
                  <a:gd name="connsiteX3" fmla="*/ 331029 w 852117"/>
                  <a:gd name="connsiteY3" fmla="*/ 132121 h 905475"/>
                  <a:gd name="connsiteX4" fmla="*/ 328134 w 852117"/>
                  <a:gd name="connsiteY4" fmla="*/ 0 h 905475"/>
                  <a:gd name="connsiteX5" fmla="*/ 446516 w 852117"/>
                  <a:gd name="connsiteY5" fmla="*/ 3421 h 905475"/>
                  <a:gd name="connsiteX6" fmla="*/ 454992 w 852117"/>
                  <a:gd name="connsiteY6" fmla="*/ 224078 h 905475"/>
                  <a:gd name="connsiteX7" fmla="*/ 452843 w 852117"/>
                  <a:gd name="connsiteY7" fmla="*/ 6179 h 905475"/>
                  <a:gd name="connsiteX8" fmla="*/ 562280 w 852117"/>
                  <a:gd name="connsiteY8" fmla="*/ 31041 h 905475"/>
                  <a:gd name="connsiteX9" fmla="*/ 591089 w 852117"/>
                  <a:gd name="connsiteY9" fmla="*/ 216412 h 905475"/>
                  <a:gd name="connsiteX10" fmla="*/ 574101 w 852117"/>
                  <a:gd name="connsiteY10" fmla="*/ 31626 h 905475"/>
                  <a:gd name="connsiteX11" fmla="*/ 703090 w 852117"/>
                  <a:gd name="connsiteY11" fmla="*/ 55412 h 905475"/>
                  <a:gd name="connsiteX12" fmla="*/ 709880 w 852117"/>
                  <a:gd name="connsiteY12" fmla="*/ 229823 h 905475"/>
                  <a:gd name="connsiteX13" fmla="*/ 714239 w 852117"/>
                  <a:gd name="connsiteY13" fmla="*/ 62007 h 905475"/>
                  <a:gd name="connsiteX14" fmla="*/ 822235 w 852117"/>
                  <a:gd name="connsiteY14" fmla="*/ 79783 h 905475"/>
                  <a:gd name="connsiteX15" fmla="*/ 851404 w 852117"/>
                  <a:gd name="connsiteY15" fmla="*/ 318780 h 905475"/>
                  <a:gd name="connsiteX16" fmla="*/ 762365 w 852117"/>
                  <a:gd name="connsiteY16" fmla="*/ 801789 h 905475"/>
                  <a:gd name="connsiteX17" fmla="*/ 751654 w 852117"/>
                  <a:gd name="connsiteY17" fmla="*/ 904713 h 905475"/>
                  <a:gd name="connsiteX18" fmla="*/ 380634 w 852117"/>
                  <a:gd name="connsiteY18" fmla="*/ 905475 h 905475"/>
                  <a:gd name="connsiteX19" fmla="*/ 361777 w 852117"/>
                  <a:gd name="connsiteY19" fmla="*/ 773311 h 905475"/>
                  <a:gd name="connsiteX20" fmla="*/ 259790 w 852117"/>
                  <a:gd name="connsiteY20" fmla="*/ 647259 h 905475"/>
                  <a:gd name="connsiteX21" fmla="*/ 127442 w 852117"/>
                  <a:gd name="connsiteY21" fmla="*/ 459605 h 905475"/>
                  <a:gd name="connsiteX22" fmla="*/ 0 w 852117"/>
                  <a:gd name="connsiteY22" fmla="*/ 218504 h 905475"/>
                  <a:gd name="connsiteX0" fmla="*/ 0 w 852117"/>
                  <a:gd name="connsiteY0" fmla="*/ 222954 h 909925"/>
                  <a:gd name="connsiteX1" fmla="*/ 235595 w 852117"/>
                  <a:gd name="connsiteY1" fmla="*/ 370060 h 909925"/>
                  <a:gd name="connsiteX2" fmla="*/ 311282 w 852117"/>
                  <a:gd name="connsiteY2" fmla="*/ 394900 h 909925"/>
                  <a:gd name="connsiteX3" fmla="*/ 331029 w 852117"/>
                  <a:gd name="connsiteY3" fmla="*/ 136571 h 909925"/>
                  <a:gd name="connsiteX4" fmla="*/ 328134 w 852117"/>
                  <a:gd name="connsiteY4" fmla="*/ 4450 h 909925"/>
                  <a:gd name="connsiteX5" fmla="*/ 446516 w 852117"/>
                  <a:gd name="connsiteY5" fmla="*/ 7871 h 909925"/>
                  <a:gd name="connsiteX6" fmla="*/ 454992 w 852117"/>
                  <a:gd name="connsiteY6" fmla="*/ 228528 h 909925"/>
                  <a:gd name="connsiteX7" fmla="*/ 452843 w 852117"/>
                  <a:gd name="connsiteY7" fmla="*/ 10629 h 909925"/>
                  <a:gd name="connsiteX8" fmla="*/ 562280 w 852117"/>
                  <a:gd name="connsiteY8" fmla="*/ 35491 h 909925"/>
                  <a:gd name="connsiteX9" fmla="*/ 591089 w 852117"/>
                  <a:gd name="connsiteY9" fmla="*/ 220862 h 909925"/>
                  <a:gd name="connsiteX10" fmla="*/ 574101 w 852117"/>
                  <a:gd name="connsiteY10" fmla="*/ 36076 h 909925"/>
                  <a:gd name="connsiteX11" fmla="*/ 703090 w 852117"/>
                  <a:gd name="connsiteY11" fmla="*/ 59862 h 909925"/>
                  <a:gd name="connsiteX12" fmla="*/ 709880 w 852117"/>
                  <a:gd name="connsiteY12" fmla="*/ 234273 h 909925"/>
                  <a:gd name="connsiteX13" fmla="*/ 714239 w 852117"/>
                  <a:gd name="connsiteY13" fmla="*/ 66457 h 909925"/>
                  <a:gd name="connsiteX14" fmla="*/ 822235 w 852117"/>
                  <a:gd name="connsiteY14" fmla="*/ 84233 h 909925"/>
                  <a:gd name="connsiteX15" fmla="*/ 851404 w 852117"/>
                  <a:gd name="connsiteY15" fmla="*/ 323230 h 909925"/>
                  <a:gd name="connsiteX16" fmla="*/ 762365 w 852117"/>
                  <a:gd name="connsiteY16" fmla="*/ 806239 h 909925"/>
                  <a:gd name="connsiteX17" fmla="*/ 751654 w 852117"/>
                  <a:gd name="connsiteY17" fmla="*/ 909163 h 909925"/>
                  <a:gd name="connsiteX18" fmla="*/ 380634 w 852117"/>
                  <a:gd name="connsiteY18" fmla="*/ 909925 h 909925"/>
                  <a:gd name="connsiteX19" fmla="*/ 361777 w 852117"/>
                  <a:gd name="connsiteY19" fmla="*/ 777761 h 909925"/>
                  <a:gd name="connsiteX20" fmla="*/ 259790 w 852117"/>
                  <a:gd name="connsiteY20" fmla="*/ 651709 h 909925"/>
                  <a:gd name="connsiteX21" fmla="*/ 127442 w 852117"/>
                  <a:gd name="connsiteY21" fmla="*/ 464055 h 909925"/>
                  <a:gd name="connsiteX22" fmla="*/ 0 w 852117"/>
                  <a:gd name="connsiteY22" fmla="*/ 222954 h 909925"/>
                  <a:gd name="connsiteX0" fmla="*/ 0 w 852117"/>
                  <a:gd name="connsiteY0" fmla="*/ 220271 h 907242"/>
                  <a:gd name="connsiteX1" fmla="*/ 235595 w 852117"/>
                  <a:gd name="connsiteY1" fmla="*/ 367377 h 907242"/>
                  <a:gd name="connsiteX2" fmla="*/ 311282 w 852117"/>
                  <a:gd name="connsiteY2" fmla="*/ 392217 h 907242"/>
                  <a:gd name="connsiteX3" fmla="*/ 331029 w 852117"/>
                  <a:gd name="connsiteY3" fmla="*/ 133888 h 907242"/>
                  <a:gd name="connsiteX4" fmla="*/ 334903 w 852117"/>
                  <a:gd name="connsiteY4" fmla="*/ 14671 h 907242"/>
                  <a:gd name="connsiteX5" fmla="*/ 446516 w 852117"/>
                  <a:gd name="connsiteY5" fmla="*/ 5188 h 907242"/>
                  <a:gd name="connsiteX6" fmla="*/ 454992 w 852117"/>
                  <a:gd name="connsiteY6" fmla="*/ 225845 h 907242"/>
                  <a:gd name="connsiteX7" fmla="*/ 452843 w 852117"/>
                  <a:gd name="connsiteY7" fmla="*/ 7946 h 907242"/>
                  <a:gd name="connsiteX8" fmla="*/ 562280 w 852117"/>
                  <a:gd name="connsiteY8" fmla="*/ 32808 h 907242"/>
                  <a:gd name="connsiteX9" fmla="*/ 591089 w 852117"/>
                  <a:gd name="connsiteY9" fmla="*/ 218179 h 907242"/>
                  <a:gd name="connsiteX10" fmla="*/ 574101 w 852117"/>
                  <a:gd name="connsiteY10" fmla="*/ 33393 h 907242"/>
                  <a:gd name="connsiteX11" fmla="*/ 703090 w 852117"/>
                  <a:gd name="connsiteY11" fmla="*/ 57179 h 907242"/>
                  <a:gd name="connsiteX12" fmla="*/ 709880 w 852117"/>
                  <a:gd name="connsiteY12" fmla="*/ 231590 h 907242"/>
                  <a:gd name="connsiteX13" fmla="*/ 714239 w 852117"/>
                  <a:gd name="connsiteY13" fmla="*/ 63774 h 907242"/>
                  <a:gd name="connsiteX14" fmla="*/ 822235 w 852117"/>
                  <a:gd name="connsiteY14" fmla="*/ 81550 h 907242"/>
                  <a:gd name="connsiteX15" fmla="*/ 851404 w 852117"/>
                  <a:gd name="connsiteY15" fmla="*/ 320547 h 907242"/>
                  <a:gd name="connsiteX16" fmla="*/ 762365 w 852117"/>
                  <a:gd name="connsiteY16" fmla="*/ 803556 h 907242"/>
                  <a:gd name="connsiteX17" fmla="*/ 751654 w 852117"/>
                  <a:gd name="connsiteY17" fmla="*/ 906480 h 907242"/>
                  <a:gd name="connsiteX18" fmla="*/ 380634 w 852117"/>
                  <a:gd name="connsiteY18" fmla="*/ 907242 h 907242"/>
                  <a:gd name="connsiteX19" fmla="*/ 361777 w 852117"/>
                  <a:gd name="connsiteY19" fmla="*/ 775078 h 907242"/>
                  <a:gd name="connsiteX20" fmla="*/ 259790 w 852117"/>
                  <a:gd name="connsiteY20" fmla="*/ 649026 h 907242"/>
                  <a:gd name="connsiteX21" fmla="*/ 127442 w 852117"/>
                  <a:gd name="connsiteY21" fmla="*/ 461372 h 907242"/>
                  <a:gd name="connsiteX22" fmla="*/ 0 w 852117"/>
                  <a:gd name="connsiteY22" fmla="*/ 220271 h 907242"/>
                  <a:gd name="connsiteX0" fmla="*/ 0 w 852117"/>
                  <a:gd name="connsiteY0" fmla="*/ 224378 h 911349"/>
                  <a:gd name="connsiteX1" fmla="*/ 235595 w 852117"/>
                  <a:gd name="connsiteY1" fmla="*/ 371484 h 911349"/>
                  <a:gd name="connsiteX2" fmla="*/ 311282 w 852117"/>
                  <a:gd name="connsiteY2" fmla="*/ 396324 h 911349"/>
                  <a:gd name="connsiteX3" fmla="*/ 331029 w 852117"/>
                  <a:gd name="connsiteY3" fmla="*/ 137995 h 911349"/>
                  <a:gd name="connsiteX4" fmla="*/ 334903 w 852117"/>
                  <a:gd name="connsiteY4" fmla="*/ 18778 h 911349"/>
                  <a:gd name="connsiteX5" fmla="*/ 446516 w 852117"/>
                  <a:gd name="connsiteY5" fmla="*/ 9295 h 911349"/>
                  <a:gd name="connsiteX6" fmla="*/ 454992 w 852117"/>
                  <a:gd name="connsiteY6" fmla="*/ 229952 h 911349"/>
                  <a:gd name="connsiteX7" fmla="*/ 452843 w 852117"/>
                  <a:gd name="connsiteY7" fmla="*/ 12053 h 911349"/>
                  <a:gd name="connsiteX8" fmla="*/ 562280 w 852117"/>
                  <a:gd name="connsiteY8" fmla="*/ 36915 h 911349"/>
                  <a:gd name="connsiteX9" fmla="*/ 591089 w 852117"/>
                  <a:gd name="connsiteY9" fmla="*/ 222286 h 911349"/>
                  <a:gd name="connsiteX10" fmla="*/ 574101 w 852117"/>
                  <a:gd name="connsiteY10" fmla="*/ 37500 h 911349"/>
                  <a:gd name="connsiteX11" fmla="*/ 703090 w 852117"/>
                  <a:gd name="connsiteY11" fmla="*/ 61286 h 911349"/>
                  <a:gd name="connsiteX12" fmla="*/ 709880 w 852117"/>
                  <a:gd name="connsiteY12" fmla="*/ 235697 h 911349"/>
                  <a:gd name="connsiteX13" fmla="*/ 714239 w 852117"/>
                  <a:gd name="connsiteY13" fmla="*/ 67881 h 911349"/>
                  <a:gd name="connsiteX14" fmla="*/ 822235 w 852117"/>
                  <a:gd name="connsiteY14" fmla="*/ 85657 h 911349"/>
                  <a:gd name="connsiteX15" fmla="*/ 851404 w 852117"/>
                  <a:gd name="connsiteY15" fmla="*/ 324654 h 911349"/>
                  <a:gd name="connsiteX16" fmla="*/ 762365 w 852117"/>
                  <a:gd name="connsiteY16" fmla="*/ 807663 h 911349"/>
                  <a:gd name="connsiteX17" fmla="*/ 751654 w 852117"/>
                  <a:gd name="connsiteY17" fmla="*/ 910587 h 911349"/>
                  <a:gd name="connsiteX18" fmla="*/ 380634 w 852117"/>
                  <a:gd name="connsiteY18" fmla="*/ 911349 h 911349"/>
                  <a:gd name="connsiteX19" fmla="*/ 361777 w 852117"/>
                  <a:gd name="connsiteY19" fmla="*/ 779185 h 911349"/>
                  <a:gd name="connsiteX20" fmla="*/ 259790 w 852117"/>
                  <a:gd name="connsiteY20" fmla="*/ 653133 h 911349"/>
                  <a:gd name="connsiteX21" fmla="*/ 127442 w 852117"/>
                  <a:gd name="connsiteY21" fmla="*/ 465479 h 911349"/>
                  <a:gd name="connsiteX22" fmla="*/ 0 w 852117"/>
                  <a:gd name="connsiteY22" fmla="*/ 224378 h 911349"/>
                  <a:gd name="connsiteX0" fmla="*/ 0 w 852117"/>
                  <a:gd name="connsiteY0" fmla="*/ 224378 h 911349"/>
                  <a:gd name="connsiteX1" fmla="*/ 235595 w 852117"/>
                  <a:gd name="connsiteY1" fmla="*/ 371484 h 911349"/>
                  <a:gd name="connsiteX2" fmla="*/ 311282 w 852117"/>
                  <a:gd name="connsiteY2" fmla="*/ 396324 h 911349"/>
                  <a:gd name="connsiteX3" fmla="*/ 331029 w 852117"/>
                  <a:gd name="connsiteY3" fmla="*/ 137995 h 911349"/>
                  <a:gd name="connsiteX4" fmla="*/ 334903 w 852117"/>
                  <a:gd name="connsiteY4" fmla="*/ 18778 h 911349"/>
                  <a:gd name="connsiteX5" fmla="*/ 446516 w 852117"/>
                  <a:gd name="connsiteY5" fmla="*/ 9295 h 911349"/>
                  <a:gd name="connsiteX6" fmla="*/ 454992 w 852117"/>
                  <a:gd name="connsiteY6" fmla="*/ 229952 h 911349"/>
                  <a:gd name="connsiteX7" fmla="*/ 452843 w 852117"/>
                  <a:gd name="connsiteY7" fmla="*/ 12053 h 911349"/>
                  <a:gd name="connsiteX8" fmla="*/ 562280 w 852117"/>
                  <a:gd name="connsiteY8" fmla="*/ 36915 h 911349"/>
                  <a:gd name="connsiteX9" fmla="*/ 591089 w 852117"/>
                  <a:gd name="connsiteY9" fmla="*/ 222286 h 911349"/>
                  <a:gd name="connsiteX10" fmla="*/ 574101 w 852117"/>
                  <a:gd name="connsiteY10" fmla="*/ 37500 h 911349"/>
                  <a:gd name="connsiteX11" fmla="*/ 703090 w 852117"/>
                  <a:gd name="connsiteY11" fmla="*/ 61286 h 911349"/>
                  <a:gd name="connsiteX12" fmla="*/ 709880 w 852117"/>
                  <a:gd name="connsiteY12" fmla="*/ 235697 h 911349"/>
                  <a:gd name="connsiteX13" fmla="*/ 714239 w 852117"/>
                  <a:gd name="connsiteY13" fmla="*/ 67881 h 911349"/>
                  <a:gd name="connsiteX14" fmla="*/ 822235 w 852117"/>
                  <a:gd name="connsiteY14" fmla="*/ 85657 h 911349"/>
                  <a:gd name="connsiteX15" fmla="*/ 851404 w 852117"/>
                  <a:gd name="connsiteY15" fmla="*/ 324654 h 911349"/>
                  <a:gd name="connsiteX16" fmla="*/ 762365 w 852117"/>
                  <a:gd name="connsiteY16" fmla="*/ 807663 h 911349"/>
                  <a:gd name="connsiteX17" fmla="*/ 751654 w 852117"/>
                  <a:gd name="connsiteY17" fmla="*/ 910587 h 911349"/>
                  <a:gd name="connsiteX18" fmla="*/ 380634 w 852117"/>
                  <a:gd name="connsiteY18" fmla="*/ 911349 h 911349"/>
                  <a:gd name="connsiteX19" fmla="*/ 361777 w 852117"/>
                  <a:gd name="connsiteY19" fmla="*/ 779185 h 911349"/>
                  <a:gd name="connsiteX20" fmla="*/ 259790 w 852117"/>
                  <a:gd name="connsiteY20" fmla="*/ 653133 h 911349"/>
                  <a:gd name="connsiteX21" fmla="*/ 172766 w 852117"/>
                  <a:gd name="connsiteY21" fmla="*/ 437275 h 911349"/>
                  <a:gd name="connsiteX22" fmla="*/ 0 w 852117"/>
                  <a:gd name="connsiteY22" fmla="*/ 224378 h 911349"/>
                  <a:gd name="connsiteX0" fmla="*/ 22647 w 683324"/>
                  <a:gd name="connsiteY0" fmla="*/ 156238 h 911349"/>
                  <a:gd name="connsiteX1" fmla="*/ 66802 w 683324"/>
                  <a:gd name="connsiteY1" fmla="*/ 371484 h 911349"/>
                  <a:gd name="connsiteX2" fmla="*/ 142489 w 683324"/>
                  <a:gd name="connsiteY2" fmla="*/ 396324 h 911349"/>
                  <a:gd name="connsiteX3" fmla="*/ 162236 w 683324"/>
                  <a:gd name="connsiteY3" fmla="*/ 137995 h 911349"/>
                  <a:gd name="connsiteX4" fmla="*/ 166110 w 683324"/>
                  <a:gd name="connsiteY4" fmla="*/ 18778 h 911349"/>
                  <a:gd name="connsiteX5" fmla="*/ 277723 w 683324"/>
                  <a:gd name="connsiteY5" fmla="*/ 9295 h 911349"/>
                  <a:gd name="connsiteX6" fmla="*/ 286199 w 683324"/>
                  <a:gd name="connsiteY6" fmla="*/ 229952 h 911349"/>
                  <a:gd name="connsiteX7" fmla="*/ 284050 w 683324"/>
                  <a:gd name="connsiteY7" fmla="*/ 12053 h 911349"/>
                  <a:gd name="connsiteX8" fmla="*/ 393487 w 683324"/>
                  <a:gd name="connsiteY8" fmla="*/ 36915 h 911349"/>
                  <a:gd name="connsiteX9" fmla="*/ 422296 w 683324"/>
                  <a:gd name="connsiteY9" fmla="*/ 222286 h 911349"/>
                  <a:gd name="connsiteX10" fmla="*/ 405308 w 683324"/>
                  <a:gd name="connsiteY10" fmla="*/ 37500 h 911349"/>
                  <a:gd name="connsiteX11" fmla="*/ 534297 w 683324"/>
                  <a:gd name="connsiteY11" fmla="*/ 61286 h 911349"/>
                  <a:gd name="connsiteX12" fmla="*/ 541087 w 683324"/>
                  <a:gd name="connsiteY12" fmla="*/ 235697 h 911349"/>
                  <a:gd name="connsiteX13" fmla="*/ 545446 w 683324"/>
                  <a:gd name="connsiteY13" fmla="*/ 67881 h 911349"/>
                  <a:gd name="connsiteX14" fmla="*/ 653442 w 683324"/>
                  <a:gd name="connsiteY14" fmla="*/ 85657 h 911349"/>
                  <a:gd name="connsiteX15" fmla="*/ 682611 w 683324"/>
                  <a:gd name="connsiteY15" fmla="*/ 324654 h 911349"/>
                  <a:gd name="connsiteX16" fmla="*/ 593572 w 683324"/>
                  <a:gd name="connsiteY16" fmla="*/ 807663 h 911349"/>
                  <a:gd name="connsiteX17" fmla="*/ 582861 w 683324"/>
                  <a:gd name="connsiteY17" fmla="*/ 910587 h 911349"/>
                  <a:gd name="connsiteX18" fmla="*/ 211841 w 683324"/>
                  <a:gd name="connsiteY18" fmla="*/ 911349 h 911349"/>
                  <a:gd name="connsiteX19" fmla="*/ 192984 w 683324"/>
                  <a:gd name="connsiteY19" fmla="*/ 779185 h 911349"/>
                  <a:gd name="connsiteX20" fmla="*/ 90997 w 683324"/>
                  <a:gd name="connsiteY20" fmla="*/ 653133 h 911349"/>
                  <a:gd name="connsiteX21" fmla="*/ 3973 w 683324"/>
                  <a:gd name="connsiteY21" fmla="*/ 437275 h 911349"/>
                  <a:gd name="connsiteX22" fmla="*/ 22647 w 683324"/>
                  <a:gd name="connsiteY22" fmla="*/ 156238 h 911349"/>
                  <a:gd name="connsiteX0" fmla="*/ 28763 w 689440"/>
                  <a:gd name="connsiteY0" fmla="*/ 156238 h 911349"/>
                  <a:gd name="connsiteX1" fmla="*/ 72918 w 689440"/>
                  <a:gd name="connsiteY1" fmla="*/ 371484 h 911349"/>
                  <a:gd name="connsiteX2" fmla="*/ 148605 w 689440"/>
                  <a:gd name="connsiteY2" fmla="*/ 396324 h 911349"/>
                  <a:gd name="connsiteX3" fmla="*/ 168352 w 689440"/>
                  <a:gd name="connsiteY3" fmla="*/ 137995 h 911349"/>
                  <a:gd name="connsiteX4" fmla="*/ 172226 w 689440"/>
                  <a:gd name="connsiteY4" fmla="*/ 18778 h 911349"/>
                  <a:gd name="connsiteX5" fmla="*/ 283839 w 689440"/>
                  <a:gd name="connsiteY5" fmla="*/ 9295 h 911349"/>
                  <a:gd name="connsiteX6" fmla="*/ 292315 w 689440"/>
                  <a:gd name="connsiteY6" fmla="*/ 229952 h 911349"/>
                  <a:gd name="connsiteX7" fmla="*/ 290166 w 689440"/>
                  <a:gd name="connsiteY7" fmla="*/ 12053 h 911349"/>
                  <a:gd name="connsiteX8" fmla="*/ 399603 w 689440"/>
                  <a:gd name="connsiteY8" fmla="*/ 36915 h 911349"/>
                  <a:gd name="connsiteX9" fmla="*/ 428412 w 689440"/>
                  <a:gd name="connsiteY9" fmla="*/ 222286 h 911349"/>
                  <a:gd name="connsiteX10" fmla="*/ 411424 w 689440"/>
                  <a:gd name="connsiteY10" fmla="*/ 37500 h 911349"/>
                  <a:gd name="connsiteX11" fmla="*/ 540413 w 689440"/>
                  <a:gd name="connsiteY11" fmla="*/ 61286 h 911349"/>
                  <a:gd name="connsiteX12" fmla="*/ 547203 w 689440"/>
                  <a:gd name="connsiteY12" fmla="*/ 235697 h 911349"/>
                  <a:gd name="connsiteX13" fmla="*/ 551562 w 689440"/>
                  <a:gd name="connsiteY13" fmla="*/ 67881 h 911349"/>
                  <a:gd name="connsiteX14" fmla="*/ 659558 w 689440"/>
                  <a:gd name="connsiteY14" fmla="*/ 85657 h 911349"/>
                  <a:gd name="connsiteX15" fmla="*/ 688727 w 689440"/>
                  <a:gd name="connsiteY15" fmla="*/ 324654 h 911349"/>
                  <a:gd name="connsiteX16" fmla="*/ 599688 w 689440"/>
                  <a:gd name="connsiteY16" fmla="*/ 807663 h 911349"/>
                  <a:gd name="connsiteX17" fmla="*/ 588977 w 689440"/>
                  <a:gd name="connsiteY17" fmla="*/ 910587 h 911349"/>
                  <a:gd name="connsiteX18" fmla="*/ 217957 w 689440"/>
                  <a:gd name="connsiteY18" fmla="*/ 911349 h 911349"/>
                  <a:gd name="connsiteX19" fmla="*/ 199100 w 689440"/>
                  <a:gd name="connsiteY19" fmla="*/ 779185 h 911349"/>
                  <a:gd name="connsiteX20" fmla="*/ 97113 w 689440"/>
                  <a:gd name="connsiteY20" fmla="*/ 653133 h 911349"/>
                  <a:gd name="connsiteX21" fmla="*/ 10089 w 689440"/>
                  <a:gd name="connsiteY21" fmla="*/ 437275 h 911349"/>
                  <a:gd name="connsiteX22" fmla="*/ 28763 w 689440"/>
                  <a:gd name="connsiteY22" fmla="*/ 156238 h 911349"/>
                  <a:gd name="connsiteX0" fmla="*/ 28763 w 689440"/>
                  <a:gd name="connsiteY0" fmla="*/ 156238 h 911349"/>
                  <a:gd name="connsiteX1" fmla="*/ 72918 w 689440"/>
                  <a:gd name="connsiteY1" fmla="*/ 371484 h 911349"/>
                  <a:gd name="connsiteX2" fmla="*/ 148605 w 689440"/>
                  <a:gd name="connsiteY2" fmla="*/ 396324 h 911349"/>
                  <a:gd name="connsiteX3" fmla="*/ 168352 w 689440"/>
                  <a:gd name="connsiteY3" fmla="*/ 137995 h 911349"/>
                  <a:gd name="connsiteX4" fmla="*/ 172226 w 689440"/>
                  <a:gd name="connsiteY4" fmla="*/ 18778 h 911349"/>
                  <a:gd name="connsiteX5" fmla="*/ 283839 w 689440"/>
                  <a:gd name="connsiteY5" fmla="*/ 9295 h 911349"/>
                  <a:gd name="connsiteX6" fmla="*/ 292315 w 689440"/>
                  <a:gd name="connsiteY6" fmla="*/ 229952 h 911349"/>
                  <a:gd name="connsiteX7" fmla="*/ 290166 w 689440"/>
                  <a:gd name="connsiteY7" fmla="*/ 12053 h 911349"/>
                  <a:gd name="connsiteX8" fmla="*/ 399603 w 689440"/>
                  <a:gd name="connsiteY8" fmla="*/ 36915 h 911349"/>
                  <a:gd name="connsiteX9" fmla="*/ 428412 w 689440"/>
                  <a:gd name="connsiteY9" fmla="*/ 222286 h 911349"/>
                  <a:gd name="connsiteX10" fmla="*/ 411424 w 689440"/>
                  <a:gd name="connsiteY10" fmla="*/ 37500 h 911349"/>
                  <a:gd name="connsiteX11" fmla="*/ 540413 w 689440"/>
                  <a:gd name="connsiteY11" fmla="*/ 61286 h 911349"/>
                  <a:gd name="connsiteX12" fmla="*/ 547203 w 689440"/>
                  <a:gd name="connsiteY12" fmla="*/ 235697 h 911349"/>
                  <a:gd name="connsiteX13" fmla="*/ 551562 w 689440"/>
                  <a:gd name="connsiteY13" fmla="*/ 67881 h 911349"/>
                  <a:gd name="connsiteX14" fmla="*/ 659558 w 689440"/>
                  <a:gd name="connsiteY14" fmla="*/ 85657 h 911349"/>
                  <a:gd name="connsiteX15" fmla="*/ 688727 w 689440"/>
                  <a:gd name="connsiteY15" fmla="*/ 324654 h 911349"/>
                  <a:gd name="connsiteX16" fmla="*/ 599688 w 689440"/>
                  <a:gd name="connsiteY16" fmla="*/ 807663 h 911349"/>
                  <a:gd name="connsiteX17" fmla="*/ 588977 w 689440"/>
                  <a:gd name="connsiteY17" fmla="*/ 910587 h 911349"/>
                  <a:gd name="connsiteX18" fmla="*/ 217957 w 689440"/>
                  <a:gd name="connsiteY18" fmla="*/ 911349 h 911349"/>
                  <a:gd name="connsiteX19" fmla="*/ 199100 w 689440"/>
                  <a:gd name="connsiteY19" fmla="*/ 779185 h 911349"/>
                  <a:gd name="connsiteX20" fmla="*/ 97113 w 689440"/>
                  <a:gd name="connsiteY20" fmla="*/ 653133 h 911349"/>
                  <a:gd name="connsiteX21" fmla="*/ 10089 w 689440"/>
                  <a:gd name="connsiteY21" fmla="*/ 437275 h 911349"/>
                  <a:gd name="connsiteX22" fmla="*/ 28763 w 689440"/>
                  <a:gd name="connsiteY22" fmla="*/ 156238 h 911349"/>
                  <a:gd name="connsiteX0" fmla="*/ 56291 w 685678"/>
                  <a:gd name="connsiteY0" fmla="*/ 141091 h 911349"/>
                  <a:gd name="connsiteX1" fmla="*/ 69156 w 685678"/>
                  <a:gd name="connsiteY1" fmla="*/ 371484 h 911349"/>
                  <a:gd name="connsiteX2" fmla="*/ 144843 w 685678"/>
                  <a:gd name="connsiteY2" fmla="*/ 396324 h 911349"/>
                  <a:gd name="connsiteX3" fmla="*/ 164590 w 685678"/>
                  <a:gd name="connsiteY3" fmla="*/ 137995 h 911349"/>
                  <a:gd name="connsiteX4" fmla="*/ 168464 w 685678"/>
                  <a:gd name="connsiteY4" fmla="*/ 18778 h 911349"/>
                  <a:gd name="connsiteX5" fmla="*/ 280077 w 685678"/>
                  <a:gd name="connsiteY5" fmla="*/ 9295 h 911349"/>
                  <a:gd name="connsiteX6" fmla="*/ 288553 w 685678"/>
                  <a:gd name="connsiteY6" fmla="*/ 229952 h 911349"/>
                  <a:gd name="connsiteX7" fmla="*/ 286404 w 685678"/>
                  <a:gd name="connsiteY7" fmla="*/ 12053 h 911349"/>
                  <a:gd name="connsiteX8" fmla="*/ 395841 w 685678"/>
                  <a:gd name="connsiteY8" fmla="*/ 36915 h 911349"/>
                  <a:gd name="connsiteX9" fmla="*/ 424650 w 685678"/>
                  <a:gd name="connsiteY9" fmla="*/ 222286 h 911349"/>
                  <a:gd name="connsiteX10" fmla="*/ 407662 w 685678"/>
                  <a:gd name="connsiteY10" fmla="*/ 37500 h 911349"/>
                  <a:gd name="connsiteX11" fmla="*/ 536651 w 685678"/>
                  <a:gd name="connsiteY11" fmla="*/ 61286 h 911349"/>
                  <a:gd name="connsiteX12" fmla="*/ 543441 w 685678"/>
                  <a:gd name="connsiteY12" fmla="*/ 235697 h 911349"/>
                  <a:gd name="connsiteX13" fmla="*/ 547800 w 685678"/>
                  <a:gd name="connsiteY13" fmla="*/ 67881 h 911349"/>
                  <a:gd name="connsiteX14" fmla="*/ 655796 w 685678"/>
                  <a:gd name="connsiteY14" fmla="*/ 85657 h 911349"/>
                  <a:gd name="connsiteX15" fmla="*/ 684965 w 685678"/>
                  <a:gd name="connsiteY15" fmla="*/ 324654 h 911349"/>
                  <a:gd name="connsiteX16" fmla="*/ 595926 w 685678"/>
                  <a:gd name="connsiteY16" fmla="*/ 807663 h 911349"/>
                  <a:gd name="connsiteX17" fmla="*/ 585215 w 685678"/>
                  <a:gd name="connsiteY17" fmla="*/ 910587 h 911349"/>
                  <a:gd name="connsiteX18" fmla="*/ 214195 w 685678"/>
                  <a:gd name="connsiteY18" fmla="*/ 911349 h 911349"/>
                  <a:gd name="connsiteX19" fmla="*/ 195338 w 685678"/>
                  <a:gd name="connsiteY19" fmla="*/ 779185 h 911349"/>
                  <a:gd name="connsiteX20" fmla="*/ 93351 w 685678"/>
                  <a:gd name="connsiteY20" fmla="*/ 653133 h 911349"/>
                  <a:gd name="connsiteX21" fmla="*/ 6327 w 685678"/>
                  <a:gd name="connsiteY21" fmla="*/ 437275 h 911349"/>
                  <a:gd name="connsiteX22" fmla="*/ 56291 w 685678"/>
                  <a:gd name="connsiteY22" fmla="*/ 141091 h 911349"/>
                  <a:gd name="connsiteX0" fmla="*/ 58398 w 687785"/>
                  <a:gd name="connsiteY0" fmla="*/ 141091 h 911349"/>
                  <a:gd name="connsiteX1" fmla="*/ 71263 w 687785"/>
                  <a:gd name="connsiteY1" fmla="*/ 371484 h 911349"/>
                  <a:gd name="connsiteX2" fmla="*/ 146950 w 687785"/>
                  <a:gd name="connsiteY2" fmla="*/ 396324 h 911349"/>
                  <a:gd name="connsiteX3" fmla="*/ 166697 w 687785"/>
                  <a:gd name="connsiteY3" fmla="*/ 137995 h 911349"/>
                  <a:gd name="connsiteX4" fmla="*/ 170571 w 687785"/>
                  <a:gd name="connsiteY4" fmla="*/ 18778 h 911349"/>
                  <a:gd name="connsiteX5" fmla="*/ 282184 w 687785"/>
                  <a:gd name="connsiteY5" fmla="*/ 9295 h 911349"/>
                  <a:gd name="connsiteX6" fmla="*/ 290660 w 687785"/>
                  <a:gd name="connsiteY6" fmla="*/ 229952 h 911349"/>
                  <a:gd name="connsiteX7" fmla="*/ 288511 w 687785"/>
                  <a:gd name="connsiteY7" fmla="*/ 12053 h 911349"/>
                  <a:gd name="connsiteX8" fmla="*/ 397948 w 687785"/>
                  <a:gd name="connsiteY8" fmla="*/ 36915 h 911349"/>
                  <a:gd name="connsiteX9" fmla="*/ 426757 w 687785"/>
                  <a:gd name="connsiteY9" fmla="*/ 222286 h 911349"/>
                  <a:gd name="connsiteX10" fmla="*/ 409769 w 687785"/>
                  <a:gd name="connsiteY10" fmla="*/ 37500 h 911349"/>
                  <a:gd name="connsiteX11" fmla="*/ 538758 w 687785"/>
                  <a:gd name="connsiteY11" fmla="*/ 61286 h 911349"/>
                  <a:gd name="connsiteX12" fmla="*/ 545548 w 687785"/>
                  <a:gd name="connsiteY12" fmla="*/ 235697 h 911349"/>
                  <a:gd name="connsiteX13" fmla="*/ 549907 w 687785"/>
                  <a:gd name="connsiteY13" fmla="*/ 67881 h 911349"/>
                  <a:gd name="connsiteX14" fmla="*/ 657903 w 687785"/>
                  <a:gd name="connsiteY14" fmla="*/ 85657 h 911349"/>
                  <a:gd name="connsiteX15" fmla="*/ 687072 w 687785"/>
                  <a:gd name="connsiteY15" fmla="*/ 324654 h 911349"/>
                  <a:gd name="connsiteX16" fmla="*/ 598033 w 687785"/>
                  <a:gd name="connsiteY16" fmla="*/ 807663 h 911349"/>
                  <a:gd name="connsiteX17" fmla="*/ 587322 w 687785"/>
                  <a:gd name="connsiteY17" fmla="*/ 910587 h 911349"/>
                  <a:gd name="connsiteX18" fmla="*/ 216302 w 687785"/>
                  <a:gd name="connsiteY18" fmla="*/ 911349 h 911349"/>
                  <a:gd name="connsiteX19" fmla="*/ 197445 w 687785"/>
                  <a:gd name="connsiteY19" fmla="*/ 779185 h 911349"/>
                  <a:gd name="connsiteX20" fmla="*/ 95458 w 687785"/>
                  <a:gd name="connsiteY20" fmla="*/ 653133 h 911349"/>
                  <a:gd name="connsiteX21" fmla="*/ 8434 w 687785"/>
                  <a:gd name="connsiteY21" fmla="*/ 437275 h 911349"/>
                  <a:gd name="connsiteX22" fmla="*/ 58398 w 687785"/>
                  <a:gd name="connsiteY22" fmla="*/ 141091 h 911349"/>
                  <a:gd name="connsiteX0" fmla="*/ 52893 w 682280"/>
                  <a:gd name="connsiteY0" fmla="*/ 141091 h 911349"/>
                  <a:gd name="connsiteX1" fmla="*/ 65758 w 682280"/>
                  <a:gd name="connsiteY1" fmla="*/ 371484 h 911349"/>
                  <a:gd name="connsiteX2" fmla="*/ 141445 w 682280"/>
                  <a:gd name="connsiteY2" fmla="*/ 396324 h 911349"/>
                  <a:gd name="connsiteX3" fmla="*/ 161192 w 682280"/>
                  <a:gd name="connsiteY3" fmla="*/ 137995 h 911349"/>
                  <a:gd name="connsiteX4" fmla="*/ 165066 w 682280"/>
                  <a:gd name="connsiteY4" fmla="*/ 18778 h 911349"/>
                  <a:gd name="connsiteX5" fmla="*/ 276679 w 682280"/>
                  <a:gd name="connsiteY5" fmla="*/ 9295 h 911349"/>
                  <a:gd name="connsiteX6" fmla="*/ 285155 w 682280"/>
                  <a:gd name="connsiteY6" fmla="*/ 229952 h 911349"/>
                  <a:gd name="connsiteX7" fmla="*/ 283006 w 682280"/>
                  <a:gd name="connsiteY7" fmla="*/ 12053 h 911349"/>
                  <a:gd name="connsiteX8" fmla="*/ 392443 w 682280"/>
                  <a:gd name="connsiteY8" fmla="*/ 36915 h 911349"/>
                  <a:gd name="connsiteX9" fmla="*/ 421252 w 682280"/>
                  <a:gd name="connsiteY9" fmla="*/ 222286 h 911349"/>
                  <a:gd name="connsiteX10" fmla="*/ 404264 w 682280"/>
                  <a:gd name="connsiteY10" fmla="*/ 37500 h 911349"/>
                  <a:gd name="connsiteX11" fmla="*/ 533253 w 682280"/>
                  <a:gd name="connsiteY11" fmla="*/ 61286 h 911349"/>
                  <a:gd name="connsiteX12" fmla="*/ 540043 w 682280"/>
                  <a:gd name="connsiteY12" fmla="*/ 235697 h 911349"/>
                  <a:gd name="connsiteX13" fmla="*/ 544402 w 682280"/>
                  <a:gd name="connsiteY13" fmla="*/ 67881 h 911349"/>
                  <a:gd name="connsiteX14" fmla="*/ 652398 w 682280"/>
                  <a:gd name="connsiteY14" fmla="*/ 85657 h 911349"/>
                  <a:gd name="connsiteX15" fmla="*/ 681567 w 682280"/>
                  <a:gd name="connsiteY15" fmla="*/ 324654 h 911349"/>
                  <a:gd name="connsiteX16" fmla="*/ 592528 w 682280"/>
                  <a:gd name="connsiteY16" fmla="*/ 807663 h 911349"/>
                  <a:gd name="connsiteX17" fmla="*/ 581817 w 682280"/>
                  <a:gd name="connsiteY17" fmla="*/ 910587 h 911349"/>
                  <a:gd name="connsiteX18" fmla="*/ 210797 w 682280"/>
                  <a:gd name="connsiteY18" fmla="*/ 911349 h 911349"/>
                  <a:gd name="connsiteX19" fmla="*/ 191940 w 682280"/>
                  <a:gd name="connsiteY19" fmla="*/ 779185 h 911349"/>
                  <a:gd name="connsiteX20" fmla="*/ 89953 w 682280"/>
                  <a:gd name="connsiteY20" fmla="*/ 653133 h 911349"/>
                  <a:gd name="connsiteX21" fmla="*/ 2929 w 682280"/>
                  <a:gd name="connsiteY21" fmla="*/ 437275 h 911349"/>
                  <a:gd name="connsiteX22" fmla="*/ 52893 w 682280"/>
                  <a:gd name="connsiteY22" fmla="*/ 141091 h 911349"/>
                  <a:gd name="connsiteX0" fmla="*/ 52893 w 682280"/>
                  <a:gd name="connsiteY0" fmla="*/ 141091 h 911349"/>
                  <a:gd name="connsiteX1" fmla="*/ 65758 w 682280"/>
                  <a:gd name="connsiteY1" fmla="*/ 371484 h 911349"/>
                  <a:gd name="connsiteX2" fmla="*/ 141445 w 682280"/>
                  <a:gd name="connsiteY2" fmla="*/ 396324 h 911349"/>
                  <a:gd name="connsiteX3" fmla="*/ 161192 w 682280"/>
                  <a:gd name="connsiteY3" fmla="*/ 137995 h 911349"/>
                  <a:gd name="connsiteX4" fmla="*/ 165066 w 682280"/>
                  <a:gd name="connsiteY4" fmla="*/ 18778 h 911349"/>
                  <a:gd name="connsiteX5" fmla="*/ 276679 w 682280"/>
                  <a:gd name="connsiteY5" fmla="*/ 9295 h 911349"/>
                  <a:gd name="connsiteX6" fmla="*/ 285155 w 682280"/>
                  <a:gd name="connsiteY6" fmla="*/ 229952 h 911349"/>
                  <a:gd name="connsiteX7" fmla="*/ 283006 w 682280"/>
                  <a:gd name="connsiteY7" fmla="*/ 12053 h 911349"/>
                  <a:gd name="connsiteX8" fmla="*/ 392443 w 682280"/>
                  <a:gd name="connsiteY8" fmla="*/ 36915 h 911349"/>
                  <a:gd name="connsiteX9" fmla="*/ 421252 w 682280"/>
                  <a:gd name="connsiteY9" fmla="*/ 222286 h 911349"/>
                  <a:gd name="connsiteX10" fmla="*/ 404264 w 682280"/>
                  <a:gd name="connsiteY10" fmla="*/ 37500 h 911349"/>
                  <a:gd name="connsiteX11" fmla="*/ 533253 w 682280"/>
                  <a:gd name="connsiteY11" fmla="*/ 61286 h 911349"/>
                  <a:gd name="connsiteX12" fmla="*/ 540043 w 682280"/>
                  <a:gd name="connsiteY12" fmla="*/ 235697 h 911349"/>
                  <a:gd name="connsiteX13" fmla="*/ 544402 w 682280"/>
                  <a:gd name="connsiteY13" fmla="*/ 67881 h 911349"/>
                  <a:gd name="connsiteX14" fmla="*/ 652398 w 682280"/>
                  <a:gd name="connsiteY14" fmla="*/ 85657 h 911349"/>
                  <a:gd name="connsiteX15" fmla="*/ 681567 w 682280"/>
                  <a:gd name="connsiteY15" fmla="*/ 324654 h 911349"/>
                  <a:gd name="connsiteX16" fmla="*/ 592528 w 682280"/>
                  <a:gd name="connsiteY16" fmla="*/ 807663 h 911349"/>
                  <a:gd name="connsiteX17" fmla="*/ 581817 w 682280"/>
                  <a:gd name="connsiteY17" fmla="*/ 910587 h 911349"/>
                  <a:gd name="connsiteX18" fmla="*/ 210797 w 682280"/>
                  <a:gd name="connsiteY18" fmla="*/ 911349 h 911349"/>
                  <a:gd name="connsiteX19" fmla="*/ 191940 w 682280"/>
                  <a:gd name="connsiteY19" fmla="*/ 779185 h 911349"/>
                  <a:gd name="connsiteX20" fmla="*/ 89953 w 682280"/>
                  <a:gd name="connsiteY20" fmla="*/ 653133 h 911349"/>
                  <a:gd name="connsiteX21" fmla="*/ 2929 w 682280"/>
                  <a:gd name="connsiteY21" fmla="*/ 437275 h 911349"/>
                  <a:gd name="connsiteX22" fmla="*/ 52893 w 682280"/>
                  <a:gd name="connsiteY22" fmla="*/ 141091 h 911349"/>
                  <a:gd name="connsiteX0" fmla="*/ 60601 w 681763"/>
                  <a:gd name="connsiteY0" fmla="*/ 138676 h 911349"/>
                  <a:gd name="connsiteX1" fmla="*/ 65241 w 681763"/>
                  <a:gd name="connsiteY1" fmla="*/ 371484 h 911349"/>
                  <a:gd name="connsiteX2" fmla="*/ 140928 w 681763"/>
                  <a:gd name="connsiteY2" fmla="*/ 396324 h 911349"/>
                  <a:gd name="connsiteX3" fmla="*/ 160675 w 681763"/>
                  <a:gd name="connsiteY3" fmla="*/ 137995 h 911349"/>
                  <a:gd name="connsiteX4" fmla="*/ 164549 w 681763"/>
                  <a:gd name="connsiteY4" fmla="*/ 18778 h 911349"/>
                  <a:gd name="connsiteX5" fmla="*/ 276162 w 681763"/>
                  <a:gd name="connsiteY5" fmla="*/ 9295 h 911349"/>
                  <a:gd name="connsiteX6" fmla="*/ 284638 w 681763"/>
                  <a:gd name="connsiteY6" fmla="*/ 229952 h 911349"/>
                  <a:gd name="connsiteX7" fmla="*/ 282489 w 681763"/>
                  <a:gd name="connsiteY7" fmla="*/ 12053 h 911349"/>
                  <a:gd name="connsiteX8" fmla="*/ 391926 w 681763"/>
                  <a:gd name="connsiteY8" fmla="*/ 36915 h 911349"/>
                  <a:gd name="connsiteX9" fmla="*/ 420735 w 681763"/>
                  <a:gd name="connsiteY9" fmla="*/ 222286 h 911349"/>
                  <a:gd name="connsiteX10" fmla="*/ 403747 w 681763"/>
                  <a:gd name="connsiteY10" fmla="*/ 37500 h 911349"/>
                  <a:gd name="connsiteX11" fmla="*/ 532736 w 681763"/>
                  <a:gd name="connsiteY11" fmla="*/ 61286 h 911349"/>
                  <a:gd name="connsiteX12" fmla="*/ 539526 w 681763"/>
                  <a:gd name="connsiteY12" fmla="*/ 235697 h 911349"/>
                  <a:gd name="connsiteX13" fmla="*/ 543885 w 681763"/>
                  <a:gd name="connsiteY13" fmla="*/ 67881 h 911349"/>
                  <a:gd name="connsiteX14" fmla="*/ 651881 w 681763"/>
                  <a:gd name="connsiteY14" fmla="*/ 85657 h 911349"/>
                  <a:gd name="connsiteX15" fmla="*/ 681050 w 681763"/>
                  <a:gd name="connsiteY15" fmla="*/ 324654 h 911349"/>
                  <a:gd name="connsiteX16" fmla="*/ 592011 w 681763"/>
                  <a:gd name="connsiteY16" fmla="*/ 807663 h 911349"/>
                  <a:gd name="connsiteX17" fmla="*/ 581300 w 681763"/>
                  <a:gd name="connsiteY17" fmla="*/ 910587 h 911349"/>
                  <a:gd name="connsiteX18" fmla="*/ 210280 w 681763"/>
                  <a:gd name="connsiteY18" fmla="*/ 911349 h 911349"/>
                  <a:gd name="connsiteX19" fmla="*/ 191423 w 681763"/>
                  <a:gd name="connsiteY19" fmla="*/ 779185 h 911349"/>
                  <a:gd name="connsiteX20" fmla="*/ 89436 w 681763"/>
                  <a:gd name="connsiteY20" fmla="*/ 653133 h 911349"/>
                  <a:gd name="connsiteX21" fmla="*/ 2412 w 681763"/>
                  <a:gd name="connsiteY21" fmla="*/ 437275 h 911349"/>
                  <a:gd name="connsiteX22" fmla="*/ 60601 w 681763"/>
                  <a:gd name="connsiteY22" fmla="*/ 138676 h 911349"/>
                  <a:gd name="connsiteX0" fmla="*/ 45719 w 683006"/>
                  <a:gd name="connsiteY0" fmla="*/ 134476 h 911349"/>
                  <a:gd name="connsiteX1" fmla="*/ 66484 w 683006"/>
                  <a:gd name="connsiteY1" fmla="*/ 371484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66484 w 683006"/>
                  <a:gd name="connsiteY1" fmla="*/ 371484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83259 w 683006"/>
                  <a:gd name="connsiteY1" fmla="*/ 357622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83259 w 683006"/>
                  <a:gd name="connsiteY1" fmla="*/ 357622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83259 w 683006"/>
                  <a:gd name="connsiteY1" fmla="*/ 357622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3006" h="911349">
                    <a:moveTo>
                      <a:pt x="45719" y="134476"/>
                    </a:moveTo>
                    <a:cubicBezTo>
                      <a:pt x="186906" y="178031"/>
                      <a:pt x="77411" y="293724"/>
                      <a:pt x="104061" y="357469"/>
                    </a:cubicBezTo>
                    <a:cubicBezTo>
                      <a:pt x="111327" y="384451"/>
                      <a:pt x="134405" y="424827"/>
                      <a:pt x="142171" y="396324"/>
                    </a:cubicBezTo>
                    <a:cubicBezTo>
                      <a:pt x="161497" y="378147"/>
                      <a:pt x="163714" y="263470"/>
                      <a:pt x="161918" y="137995"/>
                    </a:cubicBezTo>
                    <a:lnTo>
                      <a:pt x="165792" y="18778"/>
                    </a:lnTo>
                    <a:cubicBezTo>
                      <a:pt x="205100" y="-883"/>
                      <a:pt x="248431" y="-6838"/>
                      <a:pt x="277405" y="9295"/>
                    </a:cubicBezTo>
                    <a:lnTo>
                      <a:pt x="285881" y="229952"/>
                    </a:lnTo>
                    <a:cubicBezTo>
                      <a:pt x="292743" y="135104"/>
                      <a:pt x="288936" y="90619"/>
                      <a:pt x="283732" y="12053"/>
                    </a:cubicBezTo>
                    <a:cubicBezTo>
                      <a:pt x="344488" y="7410"/>
                      <a:pt x="362005" y="7292"/>
                      <a:pt x="393169" y="36915"/>
                    </a:cubicBezTo>
                    <a:cubicBezTo>
                      <a:pt x="432458" y="90909"/>
                      <a:pt x="415495" y="219932"/>
                      <a:pt x="421978" y="222286"/>
                    </a:cubicBezTo>
                    <a:cubicBezTo>
                      <a:pt x="425215" y="169590"/>
                      <a:pt x="440910" y="99095"/>
                      <a:pt x="404990" y="37500"/>
                    </a:cubicBezTo>
                    <a:cubicBezTo>
                      <a:pt x="452541" y="9313"/>
                      <a:pt x="505933" y="28253"/>
                      <a:pt x="533979" y="61286"/>
                    </a:cubicBezTo>
                    <a:cubicBezTo>
                      <a:pt x="556608" y="94319"/>
                      <a:pt x="532593" y="233695"/>
                      <a:pt x="540769" y="235697"/>
                    </a:cubicBezTo>
                    <a:cubicBezTo>
                      <a:pt x="546608" y="189844"/>
                      <a:pt x="564054" y="120930"/>
                      <a:pt x="545128" y="67881"/>
                    </a:cubicBezTo>
                    <a:cubicBezTo>
                      <a:pt x="600410" y="49193"/>
                      <a:pt x="614468" y="45569"/>
                      <a:pt x="653124" y="85657"/>
                    </a:cubicBezTo>
                    <a:cubicBezTo>
                      <a:pt x="678241" y="128452"/>
                      <a:pt x="685502" y="205222"/>
                      <a:pt x="682293" y="324654"/>
                    </a:cubicBezTo>
                    <a:cubicBezTo>
                      <a:pt x="682293" y="386243"/>
                      <a:pt x="685168" y="641728"/>
                      <a:pt x="593254" y="807663"/>
                    </a:cubicBezTo>
                    <a:cubicBezTo>
                      <a:pt x="562434" y="865879"/>
                      <a:pt x="574223" y="873371"/>
                      <a:pt x="582543" y="910587"/>
                    </a:cubicBezTo>
                    <a:lnTo>
                      <a:pt x="211523" y="911349"/>
                    </a:lnTo>
                    <a:cubicBezTo>
                      <a:pt x="212499" y="851582"/>
                      <a:pt x="236044" y="827966"/>
                      <a:pt x="192666" y="779185"/>
                    </a:cubicBezTo>
                    <a:cubicBezTo>
                      <a:pt x="170208" y="755505"/>
                      <a:pt x="148074" y="710617"/>
                      <a:pt x="90679" y="653133"/>
                    </a:cubicBezTo>
                    <a:cubicBezTo>
                      <a:pt x="33254" y="569821"/>
                      <a:pt x="26583" y="515785"/>
                      <a:pt x="3655" y="437275"/>
                    </a:cubicBezTo>
                    <a:cubicBezTo>
                      <a:pt x="-8217" y="341138"/>
                      <a:pt x="9615" y="253260"/>
                      <a:pt x="45719" y="134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1">
                <a:extLst>
                  <a:ext uri="{FF2B5EF4-FFF2-40B4-BE49-F238E27FC236}">
                    <a16:creationId xmlns:a16="http://schemas.microsoft.com/office/drawing/2014/main" id="{3088CBF8-7556-4E0B-9FCF-420BD13A324A}"/>
                  </a:ext>
                </a:extLst>
              </p:cNvPr>
              <p:cNvSpPr/>
              <p:nvPr/>
            </p:nvSpPr>
            <p:spPr>
              <a:xfrm rot="982074">
                <a:off x="1978345" y="2203258"/>
                <a:ext cx="400633" cy="50108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FB9D0C36-ABE1-4A13-8B58-7A97FEF5D473}"/>
                </a:ext>
              </a:extLst>
            </p:cNvPr>
            <p:cNvGrpSpPr/>
            <p:nvPr/>
          </p:nvGrpSpPr>
          <p:grpSpPr>
            <a:xfrm>
              <a:off x="6636699" y="3039384"/>
              <a:ext cx="1968187" cy="1968187"/>
              <a:chOff x="6384003" y="3061995"/>
              <a:chExt cx="1968187" cy="1968187"/>
            </a:xfrm>
          </p:grpSpPr>
          <p:sp>
            <p:nvSpPr>
              <p:cNvPr id="122" name="원호 121">
                <a:extLst>
                  <a:ext uri="{FF2B5EF4-FFF2-40B4-BE49-F238E27FC236}">
                    <a16:creationId xmlns:a16="http://schemas.microsoft.com/office/drawing/2014/main" id="{E3E84ECA-4521-4EDF-A233-7596F697C390}"/>
                  </a:ext>
                </a:extLst>
              </p:cNvPr>
              <p:cNvSpPr/>
              <p:nvPr/>
            </p:nvSpPr>
            <p:spPr>
              <a:xfrm>
                <a:off x="6384003" y="3061995"/>
                <a:ext cx="1968187" cy="1968187"/>
              </a:xfrm>
              <a:prstGeom prst="arc">
                <a:avLst>
                  <a:gd name="adj1" fmla="val 14786098"/>
                  <a:gd name="adj2" fmla="val 471423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3" name="원호 122">
                <a:extLst>
                  <a:ext uri="{FF2B5EF4-FFF2-40B4-BE49-F238E27FC236}">
                    <a16:creationId xmlns:a16="http://schemas.microsoft.com/office/drawing/2014/main" id="{53FA9553-56E7-40C1-AF62-FD6F5EE3917F}"/>
                  </a:ext>
                </a:extLst>
              </p:cNvPr>
              <p:cNvSpPr/>
              <p:nvPr/>
            </p:nvSpPr>
            <p:spPr>
              <a:xfrm>
                <a:off x="6503401" y="3202080"/>
                <a:ext cx="1612841" cy="1612841"/>
              </a:xfrm>
              <a:prstGeom prst="arc">
                <a:avLst>
                  <a:gd name="adj1" fmla="val 14786098"/>
                  <a:gd name="adj2" fmla="val 350082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4" name="원호 123">
                <a:extLst>
                  <a:ext uri="{FF2B5EF4-FFF2-40B4-BE49-F238E27FC236}">
                    <a16:creationId xmlns:a16="http://schemas.microsoft.com/office/drawing/2014/main" id="{13F22B5D-C74B-4131-ADE7-C1FCC128A6CA}"/>
                  </a:ext>
                </a:extLst>
              </p:cNvPr>
              <p:cNvSpPr/>
              <p:nvPr/>
            </p:nvSpPr>
            <p:spPr>
              <a:xfrm>
                <a:off x="6679890" y="3375378"/>
                <a:ext cx="1111135" cy="1111135"/>
              </a:xfrm>
              <a:prstGeom prst="arc">
                <a:avLst>
                  <a:gd name="adj1" fmla="val 14786098"/>
                  <a:gd name="adj2" fmla="val 0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5" name="원호 124">
                <a:extLst>
                  <a:ext uri="{FF2B5EF4-FFF2-40B4-BE49-F238E27FC236}">
                    <a16:creationId xmlns:a16="http://schemas.microsoft.com/office/drawing/2014/main" id="{A101AF35-F2E3-430B-8D17-791E166F62AA}"/>
                  </a:ext>
                </a:extLst>
              </p:cNvPr>
              <p:cNvSpPr/>
              <p:nvPr/>
            </p:nvSpPr>
            <p:spPr>
              <a:xfrm>
                <a:off x="6804540" y="3545256"/>
                <a:ext cx="819951" cy="819951"/>
              </a:xfrm>
              <a:prstGeom prst="arc">
                <a:avLst>
                  <a:gd name="adj1" fmla="val 14786098"/>
                  <a:gd name="adj2" fmla="val 20780800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6" name="Title 1">
            <a:extLst>
              <a:ext uri="{FF2B5EF4-FFF2-40B4-BE49-F238E27FC236}">
                <a16:creationId xmlns:a16="http://schemas.microsoft.com/office/drawing/2014/main" id="{89E505DF-257E-43C8-8D40-634A3693DF8D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우울장애 대상자를 대하는 간호사의 자세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94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5AC1-73EE-2D3A-E028-97F4F853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4D2D0AC-0C76-9622-3F69-B27619B50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0661" y="2638571"/>
            <a:ext cx="6957248" cy="15863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ko-KR" altLang="en-US" sz="48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마치며</a:t>
            </a:r>
            <a:endParaRPr lang="en-US" sz="4000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361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42669" y="-23382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9860" y="409510"/>
            <a:ext cx="799214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  <a:cs typeface="Arial" pitchFamily="34" charset="0"/>
              </a:rPr>
              <a:t>학습</a:t>
            </a:r>
            <a:r>
              <a:rPr lang="en-US" altLang="ko-KR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  <a:cs typeface="Arial" pitchFamily="34" charset="0"/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  <a:cs typeface="Arial" pitchFamily="34" charset="0"/>
              </a:rPr>
              <a:t>목표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9860" y="1677065"/>
            <a:ext cx="6611912" cy="780795"/>
            <a:chOff x="4745820" y="1491808"/>
            <a:chExt cx="5580415" cy="780795"/>
          </a:xfrm>
        </p:grpSpPr>
        <p:sp>
          <p:nvSpPr>
            <p:cNvPr id="9" name="TextBox 8"/>
            <p:cNvSpPr txBox="1"/>
            <p:nvPr/>
          </p:nvSpPr>
          <p:spPr>
            <a:xfrm>
              <a:off x="5818543" y="1589817"/>
              <a:ext cx="450769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32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rPr>
                <a:t>대상자 이해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  <a:latin typeface="타이포_크레파스 M" panose="02020503020101020101" pitchFamily="18" charset="-127"/>
                  <a:ea typeface="타이포_크레파스 M" panose="02020503020101020101" pitchFamily="18" charset="-127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324331" y="1516285"/>
                <a:ext cx="958096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4000" dirty="0">
                    <a:latin typeface="타이포_크레파스 M" panose="02020503020101020101" pitchFamily="18" charset="-127"/>
                    <a:ea typeface="타이포_크레파스 M" panose="02020503020101020101" pitchFamily="18" charset="-127"/>
                    <a:cs typeface="Arial" pitchFamily="34" charset="0"/>
                  </a:rPr>
                  <a:t>01</a:t>
                </a:r>
                <a:endParaRPr lang="ko-KR" altLang="en-US" sz="40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99860" y="2924034"/>
            <a:ext cx="6587963" cy="780795"/>
            <a:chOff x="4745820" y="1491808"/>
            <a:chExt cx="5553101" cy="780795"/>
          </a:xfrm>
        </p:grpSpPr>
        <p:sp>
          <p:nvSpPr>
            <p:cNvPr id="32" name="TextBox 31"/>
            <p:cNvSpPr txBox="1"/>
            <p:nvPr/>
          </p:nvSpPr>
          <p:spPr>
            <a:xfrm>
              <a:off x="5791229" y="1620596"/>
              <a:ext cx="450769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32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rPr>
                <a:t>효과적인 의사소통 </a:t>
              </a:r>
              <a:r>
                <a:rPr lang="ko-KR" altLang="en-US" sz="3200" dirty="0" err="1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rPr>
                <a:t>꿀팁</a:t>
              </a:r>
              <a:endParaRPr lang="ko-KR" altLang="en-US" sz="3200" dirty="0">
                <a:latin typeface="타이포_크레파스 M" panose="02020503020101020101" pitchFamily="18" charset="-127"/>
                <a:ea typeface="타이포_크레파스 M" panose="02020503020101020101" pitchFamily="18" charset="-127"/>
                <a:cs typeface="Arial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  <a:latin typeface="타이포_크레파스 M" panose="02020503020101020101" pitchFamily="18" charset="-127"/>
                  <a:ea typeface="타이포_크레파스 M" panose="02020503020101020101" pitchFamily="18" charset="-127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24331" y="1516285"/>
                <a:ext cx="958096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4000" dirty="0">
                    <a:latin typeface="타이포_크레파스 M" panose="02020503020101020101" pitchFamily="18" charset="-127"/>
                    <a:ea typeface="타이포_크레파스 M" panose="02020503020101020101" pitchFamily="18" charset="-127"/>
                    <a:cs typeface="Arial" pitchFamily="34" charset="0"/>
                  </a:rPr>
                  <a:t>02</a:t>
                </a:r>
                <a:endParaRPr lang="ko-KR" altLang="en-US" sz="40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188281" y="4110611"/>
            <a:ext cx="6581133" cy="780795"/>
            <a:chOff x="4745820" y="1491808"/>
            <a:chExt cx="5554438" cy="780795"/>
          </a:xfrm>
        </p:grpSpPr>
        <p:sp>
          <p:nvSpPr>
            <p:cNvPr id="39" name="TextBox 38"/>
            <p:cNvSpPr txBox="1"/>
            <p:nvPr/>
          </p:nvSpPr>
          <p:spPr>
            <a:xfrm>
              <a:off x="5792566" y="1573834"/>
              <a:ext cx="450769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32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rPr>
                <a:t>사례를 통한 의사소통 연습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  <a:latin typeface="타이포_크레파스 M" panose="02020503020101020101" pitchFamily="18" charset="-127"/>
                  <a:ea typeface="타이포_크레파스 M" panose="02020503020101020101" pitchFamily="18" charset="-127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324331" y="1516285"/>
                <a:ext cx="958096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4000" dirty="0">
                    <a:latin typeface="타이포_크레파스 M" panose="02020503020101020101" pitchFamily="18" charset="-127"/>
                    <a:ea typeface="타이포_크레파스 M" panose="02020503020101020101" pitchFamily="18" charset="-127"/>
                    <a:cs typeface="Arial" pitchFamily="34" charset="0"/>
                  </a:rPr>
                  <a:t>03</a:t>
                </a:r>
                <a:endParaRPr lang="ko-KR" altLang="en-US" sz="40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grpSp>
        <p:nvGrpSpPr>
          <p:cNvPr id="38" name="Group 39"/>
          <p:cNvGrpSpPr/>
          <p:nvPr/>
        </p:nvGrpSpPr>
        <p:grpSpPr>
          <a:xfrm>
            <a:off x="4188281" y="5353391"/>
            <a:ext cx="6509716" cy="780795"/>
            <a:chOff x="4745820" y="1491808"/>
            <a:chExt cx="5568624" cy="780795"/>
          </a:xfrm>
        </p:grpSpPr>
        <p:sp>
          <p:nvSpPr>
            <p:cNvPr id="41" name="TextBox 40"/>
            <p:cNvSpPr txBox="1"/>
            <p:nvPr/>
          </p:nvSpPr>
          <p:spPr>
            <a:xfrm>
              <a:off x="5806752" y="1589817"/>
              <a:ext cx="450769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32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rPr>
                <a:t>마치며</a:t>
              </a:r>
              <a:r>
                <a:rPr lang="en-US" altLang="ko-KR" sz="32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rPr>
                <a:t>..</a:t>
              </a:r>
              <a:endParaRPr lang="ko-KR" altLang="en-US" sz="3200" dirty="0">
                <a:latin typeface="타이포_크레파스 M" panose="02020503020101020101" pitchFamily="18" charset="-127"/>
                <a:ea typeface="타이포_크레파스 M" panose="02020503020101020101" pitchFamily="18" charset="-127"/>
                <a:cs typeface="Arial" pitchFamily="34" charset="0"/>
              </a:endParaRPr>
            </a:p>
          </p:txBody>
        </p:sp>
        <p:grpSp>
          <p:nvGrpSpPr>
            <p:cNvPr id="45" name="Group 41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9" name="Oval 42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  <a:latin typeface="타이포_크레파스 M" panose="02020503020101020101" pitchFamily="18" charset="-127"/>
                  <a:ea typeface="타이포_크레파스 M" panose="02020503020101020101" pitchFamily="18" charset="-127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324331" y="1516285"/>
                <a:ext cx="958096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4000" dirty="0">
                    <a:latin typeface="타이포_크레파스 M" panose="02020503020101020101" pitchFamily="18" charset="-127"/>
                    <a:ea typeface="타이포_크레파스 M" panose="02020503020101020101" pitchFamily="18" charset="-127"/>
                    <a:cs typeface="Arial" pitchFamily="34" charset="0"/>
                  </a:rPr>
                  <a:t>04</a:t>
                </a:r>
                <a:endParaRPr lang="ko-KR" altLang="en-US" sz="4000" dirty="0">
                  <a:latin typeface="타이포_크레파스 M" panose="02020503020101020101" pitchFamily="18" charset="-127"/>
                  <a:ea typeface="타이포_크레파스 M" panose="02020503020101020101" pitchFamily="18" charset="-127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979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EF59673-19BA-4A87-9E1F-1FAF7FD930E5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소리 통로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D51E3939-5BB6-4C50-BCE4-E9BF495A9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690" y="685264"/>
            <a:ext cx="9923499" cy="594214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kumimoji="0"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바닷속에는 소리 통로가 있다</a:t>
            </a:r>
            <a:r>
              <a:rPr kumimoji="0"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고래는 짝을 찾을 때나 무리와 아주 중요한 의사소통이 필요할 때 이 소리 통로를 이용한다고 한다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그 소리 통로를 이용하여 고래들은 천리 이상 떨어진 곳에 있는 동료를 부른다고 한다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endParaRPr lang="en-US" altLang="ko-KR" sz="20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얼마나 멀리 까지 갈 수 있느냐 하면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놀랍게도 호주나 뉴질랜드 바다에서 낸 고래 소리를 </a:t>
            </a:r>
            <a:endParaRPr lang="en-US" altLang="ko-KR" sz="20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한국의 동해나 미국 서부 해안에서 들을 수 있다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endParaRPr lang="en-US" altLang="ko-KR" sz="20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깊이 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300</a:t>
            </a: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미터에서 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500</a:t>
            </a: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미터 사이의 바다에 </a:t>
            </a:r>
            <a:endParaRPr lang="en-US" altLang="ko-KR" sz="20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그 신비한 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소</a:t>
            </a: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리 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통</a:t>
            </a: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로가 있다고 한다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  <a:endParaRPr kumimoji="0" lang="en-US" altLang="ko-KR" sz="20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032" name="Picture 8" descr="하늘을 나는 고래 일러스트 ai 무료다운로드 free Sky whale vector ...">
            <a:extLst>
              <a:ext uri="{FF2B5EF4-FFF2-40B4-BE49-F238E27FC236}">
                <a16:creationId xmlns:a16="http://schemas.microsoft.com/office/drawing/2014/main" id="{C1D4A3EA-61D2-4D72-8ECF-A35ADAFD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328" y="3097365"/>
            <a:ext cx="2762523" cy="29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088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5">
            <a:extLst>
              <a:ext uri="{FF2B5EF4-FFF2-40B4-BE49-F238E27FC236}">
                <a16:creationId xmlns:a16="http://schemas.microsoft.com/office/drawing/2014/main" id="{015C4723-C825-47D4-984A-FCB9956A3C6F}"/>
              </a:ext>
            </a:extLst>
          </p:cNvPr>
          <p:cNvSpPr>
            <a:spLocks noChangeAspect="1"/>
          </p:cNvSpPr>
          <p:nvPr/>
        </p:nvSpPr>
        <p:spPr>
          <a:xfrm>
            <a:off x="1628503" y="226423"/>
            <a:ext cx="9796649" cy="61656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9016" y="108164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3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C10746-95FC-4453-B3FE-651E6AA54001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사람의 소통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EDA721-A410-4D99-B4FA-BD2CD7751500}"/>
              </a:ext>
            </a:extLst>
          </p:cNvPr>
          <p:cNvSpPr txBox="1"/>
          <p:nvPr/>
        </p:nvSpPr>
        <p:spPr>
          <a:xfrm>
            <a:off x="3478132" y="1500752"/>
            <a:ext cx="6097390" cy="43486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사람에게도 소리 통로가 있다</a:t>
            </a:r>
            <a:r>
              <a:rPr lang="en-US" altLang="ko-KR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그래서 멀리 있어도 통하는 사람이 있고</a:t>
            </a:r>
            <a:endParaRPr lang="en-US" altLang="ko-KR" sz="2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아주 가까이 있어도 전혀 안 통하는 사람도 있다</a:t>
            </a:r>
            <a:r>
              <a:rPr lang="en-US" altLang="ko-KR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서로 통하려면 내가 먼저 마음을 열어야 한다</a:t>
            </a:r>
            <a:r>
              <a:rPr lang="en-US" altLang="ko-KR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전화가 오기 전에 내가 먼저 걸고</a:t>
            </a:r>
            <a:r>
              <a:rPr lang="en-US" altLang="ko-KR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편지를 받기 전에 내가 먼저 쓰고</a:t>
            </a:r>
            <a:r>
              <a:rPr lang="en-US" altLang="ko-KR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먼저 손 내밀고 먼저 사랑해야 소리 통로가 열리고</a:t>
            </a:r>
            <a:r>
              <a:rPr lang="en-US" altLang="ko-KR" sz="2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..</a:t>
            </a:r>
          </a:p>
          <a:p>
            <a:pPr>
              <a:lnSpc>
                <a:spcPct val="150000"/>
              </a:lnSpc>
            </a:pPr>
            <a:endParaRPr lang="en-US" altLang="ko-KR" sz="2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비로소 소통이 시작된다</a:t>
            </a:r>
            <a:r>
              <a:rPr lang="en-US" altLang="ko-KR" sz="28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5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5">
            <a:extLst>
              <a:ext uri="{FF2B5EF4-FFF2-40B4-BE49-F238E27FC236}">
                <a16:creationId xmlns:a16="http://schemas.microsoft.com/office/drawing/2014/main" id="{015C4723-C825-47D4-984A-FCB9956A3C6F}"/>
              </a:ext>
            </a:extLst>
          </p:cNvPr>
          <p:cNvSpPr>
            <a:spLocks noChangeAspect="1"/>
          </p:cNvSpPr>
          <p:nvPr/>
        </p:nvSpPr>
        <p:spPr>
          <a:xfrm>
            <a:off x="1628503" y="226423"/>
            <a:ext cx="9796649" cy="61656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9016" y="108164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3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C10746-95FC-4453-B3FE-651E6AA54001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간호사는 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,,,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EDA721-A410-4D99-B4FA-BD2CD7751500}"/>
              </a:ext>
            </a:extLst>
          </p:cNvPr>
          <p:cNvSpPr txBox="1"/>
          <p:nvPr/>
        </p:nvSpPr>
        <p:spPr>
          <a:xfrm>
            <a:off x="3609655" y="1596249"/>
            <a:ext cx="6097390" cy="44291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환자의 고통을 최소화하거나 해결하려 하지 마세요</a:t>
            </a:r>
            <a:r>
              <a:rPr lang="en-US" altLang="ko-KR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공감하고</a:t>
            </a:r>
            <a:r>
              <a:rPr lang="en-US" altLang="ko-KR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함께 있어주고</a:t>
            </a:r>
            <a:r>
              <a:rPr lang="en-US" altLang="ko-KR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전문적 도움으로 연결하는 것이 간호사의 역할입니다</a:t>
            </a:r>
            <a:endParaRPr lang="en-US" altLang="ko-KR" sz="4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1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40968"/>
            <a:ext cx="12192000" cy="576063"/>
          </a:xfrm>
        </p:spPr>
        <p:txBody>
          <a:bodyPr/>
          <a:lstStyle/>
          <a:p>
            <a:r>
              <a:rPr lang="ko-KR" altLang="en-US" sz="6600" dirty="0"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경청해 주셔서</a:t>
            </a:r>
            <a:endParaRPr lang="en-US" altLang="ko-KR" sz="6600" dirty="0"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  <a:p>
            <a:r>
              <a:rPr lang="ko-KR" altLang="en-US" sz="6600" dirty="0"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감사합니다</a:t>
            </a:r>
            <a:endParaRPr lang="en-US" sz="6600" dirty="0"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57268" y="2638571"/>
            <a:ext cx="7170640" cy="15863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ko-KR" altLang="en-US" sz="6000" b="1" dirty="0">
                <a:solidFill>
                  <a:srgbClr val="FF6F61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대상자 이해</a:t>
            </a:r>
            <a:endParaRPr lang="en-US" sz="4800" b="1" dirty="0">
              <a:solidFill>
                <a:srgbClr val="FF6F61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345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DC10746-95FC-4453-B3FE-651E6AA54001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주요 호소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157AA15-98EA-981C-07B5-56CAA207EFE7}"/>
              </a:ext>
            </a:extLst>
          </p:cNvPr>
          <p:cNvSpPr txBox="1">
            <a:spLocks noChangeArrowheads="1"/>
          </p:cNvSpPr>
          <p:nvPr/>
        </p:nvSpPr>
        <p:spPr>
          <a:xfrm>
            <a:off x="1214909" y="4540684"/>
            <a:ext cx="10603280" cy="5595527"/>
          </a:xfrm>
          <a:prstGeom prst="rect">
            <a:avLst/>
          </a:prstGeom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우울장애 대상자의 </a:t>
            </a:r>
            <a:r>
              <a:rPr lang="en-US" altLang="ko-KR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60~70%</a:t>
            </a: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정신건강의학과가 아닌 일차의료기관 방문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실제 문제는 말하지 않는</a:t>
            </a:r>
            <a:r>
              <a:rPr lang="en-US" altLang="ko-KR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가려진 우울</a:t>
            </a:r>
            <a:endParaRPr lang="en-US" altLang="ko-KR" sz="1800" kern="0" dirty="0">
              <a:solidFill>
                <a:srgbClr val="00B0F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9" name="모서리가 둥근 사각형 설명선 4">
            <a:extLst>
              <a:ext uri="{FF2B5EF4-FFF2-40B4-BE49-F238E27FC236}">
                <a16:creationId xmlns:a16="http://schemas.microsoft.com/office/drawing/2014/main" id="{B87EA1C3-F35B-FBB5-C5F8-6444D8255372}"/>
              </a:ext>
            </a:extLst>
          </p:cNvPr>
          <p:cNvSpPr/>
          <p:nvPr/>
        </p:nvSpPr>
        <p:spPr>
          <a:xfrm>
            <a:off x="1399611" y="910525"/>
            <a:ext cx="5924381" cy="3187874"/>
          </a:xfrm>
          <a:prstGeom prst="wedgeRoundRectCallout">
            <a:avLst>
              <a:gd name="adj1" fmla="val 90920"/>
              <a:gd name="adj2" fmla="val -45285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/>
            <a:endParaRPr lang="ko-KR" altLang="en-US">
              <a:solidFill>
                <a:srgbClr val="FFFFFF"/>
              </a:solidFill>
              <a:latin typeface="양재벨라체M" panose="02020603020101020101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54CB896-3687-47AB-2F8F-2D0A381A3020}"/>
              </a:ext>
            </a:extLst>
          </p:cNvPr>
          <p:cNvSpPr txBox="1">
            <a:spLocks noChangeArrowheads="1"/>
          </p:cNvSpPr>
          <p:nvPr/>
        </p:nvSpPr>
        <p:spPr>
          <a:xfrm>
            <a:off x="1697133" y="847895"/>
            <a:ext cx="6093857" cy="5279365"/>
          </a:xfrm>
          <a:prstGeom prst="rect">
            <a:avLst/>
          </a:prstGeom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“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잠을 잘 수 없어요</a:t>
            </a: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” 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불면</a:t>
            </a:r>
            <a:endParaRPr lang="en-US" altLang="ko-KR" sz="2400" kern="0" dirty="0">
              <a:solidFill>
                <a:srgbClr val="00206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“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피곤해서 아무것도 할 수 없어요</a:t>
            </a: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“ 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피로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“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머리가 </a:t>
            </a:r>
            <a:r>
              <a:rPr lang="ko-KR" altLang="en-US" sz="2400" kern="0" dirty="0" err="1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깨질듯이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 아파요</a:t>
            </a: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＂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두통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“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소화가 안됩니다</a:t>
            </a: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＂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소화불량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“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온몸이 안 </a:t>
            </a:r>
            <a:r>
              <a:rPr lang="ko-KR" altLang="en-US" sz="2400" kern="0" dirty="0" err="1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아픈데가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 없어요</a:t>
            </a:r>
            <a:r>
              <a:rPr lang="en-US" altLang="ko-KR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” </a:t>
            </a:r>
            <a:r>
              <a:rPr lang="ko-KR" altLang="en-US" sz="2400" kern="0" dirty="0">
                <a:solidFill>
                  <a:srgbClr val="002060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만성통증</a:t>
            </a:r>
            <a:endParaRPr lang="en-US" altLang="ko-KR" sz="1800" kern="0" dirty="0">
              <a:solidFill>
                <a:srgbClr val="00B0F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581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5D30A-EEC7-F8E2-1E47-2A6B14F2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545410-8211-59F7-2646-D0C759730B4C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우울장애 </a:t>
            </a:r>
            <a:r>
              <a:rPr lang="ko-KR" altLang="en-US" sz="3600" b="1" dirty="0" err="1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맞어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?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DBB42-FB97-6754-8474-25EEDB238F19}"/>
              </a:ext>
            </a:extLst>
          </p:cNvPr>
          <p:cNvSpPr txBox="1">
            <a:spLocks noChangeArrowheads="1"/>
          </p:cNvSpPr>
          <p:nvPr/>
        </p:nvSpPr>
        <p:spPr>
          <a:xfrm>
            <a:off x="1399781" y="1238763"/>
            <a:ext cx="2805975" cy="5279365"/>
          </a:xfrm>
          <a:prstGeom prst="rect">
            <a:avLst/>
          </a:prstGeom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슬픈 표정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눈물통곡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무표정함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말이 없음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무기력함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수동적임</a:t>
            </a:r>
            <a:endParaRPr lang="en-US" altLang="ko-KR" sz="1800" kern="0" dirty="0">
              <a:solidFill>
                <a:srgbClr val="FFC00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525257A-37E6-7D64-5AA9-595C3696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443" y="1250543"/>
            <a:ext cx="2472926" cy="522789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BF4C048-2AC2-517C-719A-D6933C3B97EF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1249672"/>
            <a:ext cx="2384265" cy="5279365"/>
          </a:xfrm>
          <a:prstGeom prst="rect">
            <a:avLst/>
          </a:prstGeom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신경질적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비협조적 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짜증짜증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과민반응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언어폭력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신체폭력</a:t>
            </a:r>
            <a:endParaRPr lang="en-US" altLang="ko-KR" sz="1800" kern="0" dirty="0">
              <a:solidFill>
                <a:srgbClr val="00B0F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417C753-377A-6A90-DAA1-EE1217DB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330" y="1199073"/>
            <a:ext cx="2949021" cy="52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DC10746-95FC-4453-B3FE-651E6AA54001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우울장애 </a:t>
            </a:r>
            <a:r>
              <a:rPr lang="ko-KR" altLang="en-US" sz="3600" b="1" dirty="0" err="1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맞어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?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84606" y="1278454"/>
            <a:ext cx="2805975" cy="5279365"/>
          </a:xfrm>
          <a:prstGeom prst="rect">
            <a:avLst/>
          </a:prstGeom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슬픈 표정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눈물통곡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무표정함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말이 없음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무기력함</a:t>
            </a:r>
            <a:endParaRPr lang="en-US" altLang="ko-KR" sz="2400" kern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수동적임</a:t>
            </a:r>
            <a:endParaRPr lang="en-US" altLang="ko-KR" sz="1800" kern="0" dirty="0">
              <a:solidFill>
                <a:srgbClr val="FFC00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157AA15-98EA-981C-07B5-56CAA207EFE7}"/>
              </a:ext>
            </a:extLst>
          </p:cNvPr>
          <p:cNvSpPr txBox="1">
            <a:spLocks noChangeArrowheads="1"/>
          </p:cNvSpPr>
          <p:nvPr/>
        </p:nvSpPr>
        <p:spPr>
          <a:xfrm>
            <a:off x="3711735" y="1278453"/>
            <a:ext cx="2384265" cy="5279365"/>
          </a:xfrm>
          <a:prstGeom prst="rect">
            <a:avLst/>
          </a:prstGeom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신경질적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비협조적 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짜증짜증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과민반응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언어폭력</a:t>
            </a:r>
            <a:endParaRPr lang="en-US" altLang="ko-KR" sz="240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24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신체폭력</a:t>
            </a:r>
            <a:endParaRPr lang="en-US" altLang="ko-KR" sz="1800" kern="0" dirty="0">
              <a:solidFill>
                <a:srgbClr val="00B0F0"/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90DDB33-2F86-347B-4736-A50700B0BF1B}"/>
              </a:ext>
            </a:extLst>
          </p:cNvPr>
          <p:cNvSpPr txBox="1">
            <a:spLocks noChangeArrowheads="1"/>
          </p:cNvSpPr>
          <p:nvPr/>
        </p:nvSpPr>
        <p:spPr>
          <a:xfrm>
            <a:off x="6022731" y="1278451"/>
            <a:ext cx="5706207" cy="5157517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defRPr kumimoji="1" sz="25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정서 조절 기능 저하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kern="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전전두엽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기능 저하 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 </a:t>
            </a:r>
            <a:r>
              <a:rPr lang="ko-KR" altLang="en-US" sz="1600" kern="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편도체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과활성화로 </a:t>
            </a:r>
            <a:r>
              <a:rPr lang="ko-KR" altLang="en-US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작은 자극에도 과민 반응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무망감의 외현화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내면의 좌절이 </a:t>
            </a:r>
            <a:r>
              <a:rPr lang="ko-KR" altLang="en-US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짜증</a:t>
            </a:r>
            <a:r>
              <a:rPr lang="en-US" altLang="ko-KR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예민함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으로 표출됨 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특히 남성 우울증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에너지 고갈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사소한 요구도 과부하로 느껴지는 만성 정신 피로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자기비난의 전치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견디기 어려운 자기비난이 </a:t>
            </a:r>
            <a:r>
              <a:rPr lang="ko-KR" altLang="en-US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 공격성으로 전환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세로토닌 감소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충동 조절 저하 </a:t>
            </a:r>
            <a:r>
              <a:rPr lang="en-US" altLang="ko-KR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— </a:t>
            </a:r>
            <a:r>
              <a:rPr lang="ko-KR" altLang="en-US" sz="1600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청소년 우울 진단 기준에도 짜증이 포함</a:t>
            </a:r>
          </a:p>
        </p:txBody>
      </p:sp>
    </p:spTree>
    <p:extLst>
      <p:ext uri="{BB962C8B-B14F-4D97-AF65-F5344CB8AC3E}">
        <p14:creationId xmlns:p14="http://schemas.microsoft.com/office/powerpoint/2010/main" val="228698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3716FB-AABF-E1B0-F69B-90650BE96C91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의료진이 흔히 하는 말실수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A5CA072-4A3D-9D8B-56DB-05D05EB8C8B7}"/>
              </a:ext>
            </a:extLst>
          </p:cNvPr>
          <p:cNvGrpSpPr/>
          <p:nvPr/>
        </p:nvGrpSpPr>
        <p:grpSpPr>
          <a:xfrm>
            <a:off x="1427967" y="1649854"/>
            <a:ext cx="4013263" cy="4278298"/>
            <a:chOff x="1425" y="0"/>
            <a:chExt cx="3039009" cy="12272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모서리가 둥근 직사각형 24">
              <a:extLst>
                <a:ext uri="{FF2B5EF4-FFF2-40B4-BE49-F238E27FC236}">
                  <a16:creationId xmlns:a16="http://schemas.microsoft.com/office/drawing/2014/main" id="{F0E6084D-FCE1-07E3-DB36-68E7FCE02048}"/>
                </a:ext>
              </a:extLst>
            </p:cNvPr>
            <p:cNvSpPr/>
            <p:nvPr/>
          </p:nvSpPr>
          <p:spPr>
            <a:xfrm>
              <a:off x="1425" y="0"/>
              <a:ext cx="3039009" cy="12272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모서리가 둥근 직사각형 4">
              <a:extLst>
                <a:ext uri="{FF2B5EF4-FFF2-40B4-BE49-F238E27FC236}">
                  <a16:creationId xmlns:a16="http://schemas.microsoft.com/office/drawing/2014/main" id="{41537C75-8B35-0CF8-8950-BA05501C375D}"/>
                </a:ext>
              </a:extLst>
            </p:cNvPr>
            <p:cNvSpPr/>
            <p:nvPr/>
          </p:nvSpPr>
          <p:spPr>
            <a:xfrm>
              <a:off x="37369" y="35944"/>
              <a:ext cx="2967121" cy="11553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3340" tIns="53340" rIns="53340" bIns="53340" spcCol="1270" anchor="ctr"/>
            <a:lstStyle/>
            <a:p>
              <a:pPr algn="ctr" defTabSz="6223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힘내세요</a:t>
              </a: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!"</a:t>
              </a:r>
            </a:p>
            <a:p>
              <a:pPr algn="ctr" defTabSz="6223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긍정적으로 생각해보세요</a:t>
              </a: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</a:p>
            <a:p>
              <a:pPr algn="ctr" defTabSz="6223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모두 다 힘들게 살아요</a:t>
              </a: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＂ </a:t>
              </a:r>
            </a:p>
            <a:p>
              <a:pPr algn="ctr" defTabSz="6223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r>
                <a:rPr lang="ko-KR" altLang="en-US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시간이 지나면 괜찮아져요</a:t>
              </a: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”</a:t>
              </a:r>
            </a:p>
            <a:p>
              <a:pPr algn="ctr" defTabSz="6223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＂</a:t>
              </a:r>
              <a:r>
                <a:rPr lang="ko-KR" altLang="en-US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그렇게 생각하지 마세요</a:t>
              </a: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”</a:t>
              </a:r>
            </a:p>
            <a:p>
              <a:pPr algn="ctr" defTabSz="6223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dirty="0">
                  <a:solidFill>
                    <a:srgbClr val="8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환자의 감정과 고통을 축소</a:t>
              </a:r>
              <a:endParaRPr lang="en-US" altLang="ko-KR" sz="2000" b="1" dirty="0">
                <a:solidFill>
                  <a:srgbClr val="8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ECDC0AA-C7C9-6771-F04C-19830A9118FF}"/>
              </a:ext>
            </a:extLst>
          </p:cNvPr>
          <p:cNvGrpSpPr/>
          <p:nvPr/>
        </p:nvGrpSpPr>
        <p:grpSpPr>
          <a:xfrm>
            <a:off x="5607547" y="2526382"/>
            <a:ext cx="644269" cy="507132"/>
            <a:chOff x="3344335" y="360039"/>
            <a:chExt cx="644269" cy="50713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오른쪽 화살표 27">
              <a:extLst>
                <a:ext uri="{FF2B5EF4-FFF2-40B4-BE49-F238E27FC236}">
                  <a16:creationId xmlns:a16="http://schemas.microsoft.com/office/drawing/2014/main" id="{510E5CFD-1494-6755-4CB2-EBEC52517EA8}"/>
                </a:ext>
              </a:extLst>
            </p:cNvPr>
            <p:cNvSpPr/>
            <p:nvPr/>
          </p:nvSpPr>
          <p:spPr>
            <a:xfrm>
              <a:off x="3344335" y="360039"/>
              <a:ext cx="644269" cy="507132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오른쪽 화살표 6">
              <a:extLst>
                <a:ext uri="{FF2B5EF4-FFF2-40B4-BE49-F238E27FC236}">
                  <a16:creationId xmlns:a16="http://schemas.microsoft.com/office/drawing/2014/main" id="{E1CB04D0-4222-FC0F-B29E-264057C402EF}"/>
                </a:ext>
              </a:extLst>
            </p:cNvPr>
            <p:cNvSpPr/>
            <p:nvPr/>
          </p:nvSpPr>
          <p:spPr>
            <a:xfrm>
              <a:off x="3344335" y="461465"/>
              <a:ext cx="492129" cy="3042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spcCol="1270" anchor="ctr"/>
            <a:lstStyle/>
            <a:p>
              <a:pPr algn="ctr" defTabSz="8890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sz="200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B36D47-C644-54CF-0F5A-D7B7907A9B3E}"/>
              </a:ext>
            </a:extLst>
          </p:cNvPr>
          <p:cNvGrpSpPr/>
          <p:nvPr/>
        </p:nvGrpSpPr>
        <p:grpSpPr>
          <a:xfrm>
            <a:off x="6418134" y="1539382"/>
            <a:ext cx="5713324" cy="4221931"/>
            <a:chOff x="4256037" y="0"/>
            <a:chExt cx="3039009" cy="12272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모서리가 둥근 직사각형 30">
              <a:extLst>
                <a:ext uri="{FF2B5EF4-FFF2-40B4-BE49-F238E27FC236}">
                  <a16:creationId xmlns:a16="http://schemas.microsoft.com/office/drawing/2014/main" id="{5EF013F3-17FC-3D21-49DC-6FF10412EB37}"/>
                </a:ext>
              </a:extLst>
            </p:cNvPr>
            <p:cNvSpPr/>
            <p:nvPr/>
          </p:nvSpPr>
          <p:spPr>
            <a:xfrm>
              <a:off x="4256037" y="0"/>
              <a:ext cx="3039009" cy="1227211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모서리가 둥근 직사각형 8">
              <a:extLst>
                <a:ext uri="{FF2B5EF4-FFF2-40B4-BE49-F238E27FC236}">
                  <a16:creationId xmlns:a16="http://schemas.microsoft.com/office/drawing/2014/main" id="{EA89CB63-2C68-64D3-608F-F6E34C072119}"/>
                </a:ext>
              </a:extLst>
            </p:cNvPr>
            <p:cNvSpPr/>
            <p:nvPr/>
          </p:nvSpPr>
          <p:spPr>
            <a:xfrm>
              <a:off x="4291981" y="35944"/>
              <a:ext cx="2967121" cy="11553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지금 많이 힘드시죠</a:t>
              </a: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? </a:t>
              </a:r>
              <a:r>
                <a:rPr lang="ko-KR" altLang="en-US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제가 여기 있어요</a:t>
              </a: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</a:p>
            <a:p>
              <a:pPr algn="ctr" defTabSz="8001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그 감정이 드는 건 자연스러운 거예요</a:t>
              </a: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</a:p>
            <a:p>
              <a:pPr algn="ctr" defTabSz="8001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전문가의 도움을 받는 건 용기 있는 </a:t>
              </a:r>
              <a:r>
                <a:rPr lang="ko-KR" altLang="en-US" sz="2000" b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일이에요</a:t>
              </a: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</a:p>
            <a:p>
              <a:pPr algn="ctr" defTabSz="800100" latinLnBrk="1">
                <a:lnSpc>
                  <a:spcPct val="200000"/>
                </a:lnSpc>
                <a:spcAft>
                  <a:spcPct val="35000"/>
                </a:spcAft>
                <a:defRPr/>
              </a:pP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  <a:r>
                <a:rPr lang="ko-KR" altLang="en-US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우리 같이 방법을 찾아봐요</a:t>
              </a:r>
              <a:r>
                <a:rPr lang="en-US" altLang="ko-KR" sz="2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72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885F05B-5C5C-4280-9A08-50D8169E0F9B}"/>
              </a:ext>
            </a:extLst>
          </p:cNvPr>
          <p:cNvSpPr txBox="1"/>
          <p:nvPr/>
        </p:nvSpPr>
        <p:spPr>
          <a:xfrm>
            <a:off x="6096000" y="1920080"/>
            <a:ext cx="5427301" cy="577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경청하고 기다려주기</a:t>
            </a:r>
            <a:endParaRPr lang="ko-KR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8F450A9-32A4-492F-ABE0-F163762CB25F}"/>
              </a:ext>
            </a:extLst>
          </p:cNvPr>
          <p:cNvSpPr txBox="1">
            <a:spLocks/>
          </p:cNvSpPr>
          <p:nvPr/>
        </p:nvSpPr>
        <p:spPr>
          <a:xfrm>
            <a:off x="899481" y="300181"/>
            <a:ext cx="10918708" cy="89889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치료적 관계 형성을 위한 </a:t>
            </a:r>
            <a:r>
              <a:rPr lang="ko-KR" altLang="en-US" sz="3600" b="1" dirty="0" err="1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꿀팁</a:t>
            </a:r>
            <a:r>
              <a:rPr lang="en-US" altLang="ko-KR" sz="3600" b="1" dirty="0">
                <a:solidFill>
                  <a:schemeClr val="accent2"/>
                </a:solidFill>
                <a:latin typeface="타이포_크레파스 M" panose="02020503020101020101" pitchFamily="18" charset="-127"/>
                <a:ea typeface="타이포_크레파스 M" panose="02020503020101020101" pitchFamily="18" charset="-127"/>
              </a:rPr>
              <a:t>!!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타이포_크레파스 M" panose="02020503020101020101" pitchFamily="18" charset="-127"/>
              <a:ea typeface="타이포_크레파스 M" panose="020205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87E45-18AB-B9A9-2EC4-3A586D05E400}"/>
              </a:ext>
            </a:extLst>
          </p:cNvPr>
          <p:cNvSpPr txBox="1"/>
          <p:nvPr/>
        </p:nvSpPr>
        <p:spPr>
          <a:xfrm>
            <a:off x="6096000" y="4376747"/>
            <a:ext cx="5427302" cy="577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부정적 감정표현 격려하기</a:t>
            </a:r>
            <a:endParaRPr lang="ko-KR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088C1-643A-CBBC-4FC0-37183D04FAC6}"/>
              </a:ext>
            </a:extLst>
          </p:cNvPr>
          <p:cNvSpPr txBox="1"/>
          <p:nvPr/>
        </p:nvSpPr>
        <p:spPr>
          <a:xfrm>
            <a:off x="6096000" y="2738969"/>
            <a:ext cx="5427302" cy="577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2400" b="1" dirty="0">
                <a:solidFill>
                  <a:srgbClr val="002060"/>
                </a:solidFill>
                <a:cs typeface="Arial" pitchFamily="34" charset="0"/>
              </a:rPr>
              <a:t>과민하게 반응하지 않기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5EC83-4729-5BBA-6B67-D69E301652B2}"/>
              </a:ext>
            </a:extLst>
          </p:cNvPr>
          <p:cNvSpPr txBox="1"/>
          <p:nvPr/>
        </p:nvSpPr>
        <p:spPr>
          <a:xfrm>
            <a:off x="6096000" y="5195636"/>
            <a:ext cx="5427302" cy="577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대상자의 감정과 동일시 하지 않기</a:t>
            </a:r>
            <a:endParaRPr lang="ko-KR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7F366-F28A-4188-5D34-8D86B050B12D}"/>
              </a:ext>
            </a:extLst>
          </p:cNvPr>
          <p:cNvSpPr txBox="1"/>
          <p:nvPr/>
        </p:nvSpPr>
        <p:spPr>
          <a:xfrm>
            <a:off x="6096000" y="3557858"/>
            <a:ext cx="5427302" cy="577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따뜻하고 수용적인 자세</a:t>
            </a:r>
            <a:endParaRPr lang="ko-KR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E0E99E-137C-24B1-475C-2E3E05137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62" y="1730842"/>
            <a:ext cx="3217985" cy="48269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564BC45-A3DE-A569-78F6-351E1F0D5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" y="4942573"/>
            <a:ext cx="1211434" cy="16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5048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5284</TotalTime>
  <Words>1355</Words>
  <Application>Microsoft Office PowerPoint</Application>
  <PresentationFormat>와이드스크린</PresentationFormat>
  <Paragraphs>321</Paragraphs>
  <Slides>33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33</vt:i4>
      </vt:variant>
    </vt:vector>
  </HeadingPairs>
  <TitlesOfParts>
    <vt:vector size="42" baseType="lpstr">
      <vt:lpstr>타이포_크레파스 M</vt:lpstr>
      <vt:lpstr>Wingdings</vt:lpstr>
      <vt:lpstr>Lato</vt:lpstr>
      <vt:lpstr>양재벨라체M</vt:lpstr>
      <vt:lpstr>맑은 고딕</vt:lpstr>
      <vt:lpstr>Arial</vt:lpstr>
      <vt:lpstr>Cover and End Slide Master</vt:lpstr>
      <vt:lpstr>Contents Slide Master</vt:lpstr>
      <vt:lpstr>Section Break Slide Master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미정 강</cp:lastModifiedBy>
  <cp:revision>226</cp:revision>
  <dcterms:created xsi:type="dcterms:W3CDTF">2018-04-24T17:14:44Z</dcterms:created>
  <dcterms:modified xsi:type="dcterms:W3CDTF">2026-04-11T23:23:37Z</dcterms:modified>
</cp:coreProperties>
</file>